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3"/>
  </p:notesMasterIdLst>
  <p:sldIdLst>
    <p:sldId id="256" r:id="rId2"/>
    <p:sldId id="306" r:id="rId3"/>
    <p:sldId id="289" r:id="rId4"/>
    <p:sldId id="294" r:id="rId5"/>
    <p:sldId id="291" r:id="rId6"/>
    <p:sldId id="298" r:id="rId7"/>
    <p:sldId id="299" r:id="rId8"/>
    <p:sldId id="302" r:id="rId9"/>
    <p:sldId id="305" r:id="rId10"/>
    <p:sldId id="310" r:id="rId11"/>
    <p:sldId id="308" r:id="rId12"/>
  </p:sldIdLst>
  <p:sldSz cx="34137600" cy="19507200"/>
  <p:notesSz cx="6858000" cy="9144000"/>
  <p:defaultTex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ctr" defTabSz="3467735" rtl="0" fontAlgn="auto" latinLnBrk="0" hangingPunct="0">
      <a:lnSpc>
        <a:spcPct val="100000"/>
      </a:lnSpc>
      <a:spcBef>
        <a:spcPts val="0"/>
      </a:spcBef>
      <a:spcAft>
        <a:spcPts val="0"/>
      </a:spcAft>
      <a:buClrTx/>
      <a:buSzTx/>
      <a:buFontTx/>
      <a:buNone/>
      <a:defRPr kumimoji="0" sz="3400" b="0" i="0" u="none" strike="noStrike" cap="none" spc="0" normalizeH="0" baseline="0">
        <a:ln>
          <a:noFill/>
        </a:ln>
        <a:solidFill>
          <a:srgbClr val="FFFFFF"/>
        </a:solidFill>
        <a:effectLst/>
        <a:uFillTx/>
        <a:latin typeface="+mn-lt"/>
        <a:ea typeface="+mn-ea"/>
        <a:cs typeface="+mn-cs"/>
        <a:sym typeface="FZLanTingHeiS-R-GB"/>
      </a:defRPr>
    </a:lvl1pPr>
    <a:lvl2pPr marL="0" marR="0" indent="457200" algn="ctr" defTabSz="3467735" rtl="0" fontAlgn="auto" latinLnBrk="0" hangingPunct="0">
      <a:lnSpc>
        <a:spcPct val="100000"/>
      </a:lnSpc>
      <a:spcBef>
        <a:spcPts val="0"/>
      </a:spcBef>
      <a:spcAft>
        <a:spcPts val="0"/>
      </a:spcAft>
      <a:buClrTx/>
      <a:buSzTx/>
      <a:buFontTx/>
      <a:buNone/>
      <a:defRPr kumimoji="0" sz="3400" b="0" i="0" u="none" strike="noStrike" cap="none" spc="0" normalizeH="0" baseline="0">
        <a:ln>
          <a:noFill/>
        </a:ln>
        <a:solidFill>
          <a:srgbClr val="FFFFFF"/>
        </a:solidFill>
        <a:effectLst/>
        <a:uFillTx/>
        <a:latin typeface="+mn-lt"/>
        <a:ea typeface="+mn-ea"/>
        <a:cs typeface="+mn-cs"/>
        <a:sym typeface="FZLanTingHeiS-R-GB"/>
      </a:defRPr>
    </a:lvl2pPr>
    <a:lvl3pPr marL="0" marR="0" indent="914400" algn="ctr" defTabSz="3467735" rtl="0" fontAlgn="auto" latinLnBrk="0" hangingPunct="0">
      <a:lnSpc>
        <a:spcPct val="100000"/>
      </a:lnSpc>
      <a:spcBef>
        <a:spcPts val="0"/>
      </a:spcBef>
      <a:spcAft>
        <a:spcPts val="0"/>
      </a:spcAft>
      <a:buClrTx/>
      <a:buSzTx/>
      <a:buFontTx/>
      <a:buNone/>
      <a:defRPr kumimoji="0" sz="3400" b="0" i="0" u="none" strike="noStrike" cap="none" spc="0" normalizeH="0" baseline="0">
        <a:ln>
          <a:noFill/>
        </a:ln>
        <a:solidFill>
          <a:srgbClr val="FFFFFF"/>
        </a:solidFill>
        <a:effectLst/>
        <a:uFillTx/>
        <a:latin typeface="+mn-lt"/>
        <a:ea typeface="+mn-ea"/>
        <a:cs typeface="+mn-cs"/>
        <a:sym typeface="FZLanTingHeiS-R-GB"/>
      </a:defRPr>
    </a:lvl3pPr>
    <a:lvl4pPr marL="0" marR="0" indent="1371600" algn="ctr" defTabSz="3467735" rtl="0" fontAlgn="auto" latinLnBrk="0" hangingPunct="0">
      <a:lnSpc>
        <a:spcPct val="100000"/>
      </a:lnSpc>
      <a:spcBef>
        <a:spcPts val="0"/>
      </a:spcBef>
      <a:spcAft>
        <a:spcPts val="0"/>
      </a:spcAft>
      <a:buClrTx/>
      <a:buSzTx/>
      <a:buFontTx/>
      <a:buNone/>
      <a:defRPr kumimoji="0" sz="3400" b="0" i="0" u="none" strike="noStrike" cap="none" spc="0" normalizeH="0" baseline="0">
        <a:ln>
          <a:noFill/>
        </a:ln>
        <a:solidFill>
          <a:srgbClr val="FFFFFF"/>
        </a:solidFill>
        <a:effectLst/>
        <a:uFillTx/>
        <a:latin typeface="+mn-lt"/>
        <a:ea typeface="+mn-ea"/>
        <a:cs typeface="+mn-cs"/>
        <a:sym typeface="FZLanTingHeiS-R-GB"/>
      </a:defRPr>
    </a:lvl4pPr>
    <a:lvl5pPr marL="0" marR="0" indent="1828800" algn="ctr" defTabSz="3467735" rtl="0" fontAlgn="auto" latinLnBrk="0" hangingPunct="0">
      <a:lnSpc>
        <a:spcPct val="100000"/>
      </a:lnSpc>
      <a:spcBef>
        <a:spcPts val="0"/>
      </a:spcBef>
      <a:spcAft>
        <a:spcPts val="0"/>
      </a:spcAft>
      <a:buClrTx/>
      <a:buSzTx/>
      <a:buFontTx/>
      <a:buNone/>
      <a:defRPr kumimoji="0" sz="3400" b="0" i="0" u="none" strike="noStrike" cap="none" spc="0" normalizeH="0" baseline="0">
        <a:ln>
          <a:noFill/>
        </a:ln>
        <a:solidFill>
          <a:srgbClr val="FFFFFF"/>
        </a:solidFill>
        <a:effectLst/>
        <a:uFillTx/>
        <a:latin typeface="+mn-lt"/>
        <a:ea typeface="+mn-ea"/>
        <a:cs typeface="+mn-cs"/>
        <a:sym typeface="FZLanTingHeiS-R-GB"/>
      </a:defRPr>
    </a:lvl5pPr>
    <a:lvl6pPr marL="0" marR="0" indent="2286000" algn="ctr" defTabSz="3467735" rtl="0" fontAlgn="auto" latinLnBrk="0" hangingPunct="0">
      <a:lnSpc>
        <a:spcPct val="100000"/>
      </a:lnSpc>
      <a:spcBef>
        <a:spcPts val="0"/>
      </a:spcBef>
      <a:spcAft>
        <a:spcPts val="0"/>
      </a:spcAft>
      <a:buClrTx/>
      <a:buSzTx/>
      <a:buFontTx/>
      <a:buNone/>
      <a:defRPr kumimoji="0" sz="3400" b="0" i="0" u="none" strike="noStrike" cap="none" spc="0" normalizeH="0" baseline="0">
        <a:ln>
          <a:noFill/>
        </a:ln>
        <a:solidFill>
          <a:srgbClr val="FFFFFF"/>
        </a:solidFill>
        <a:effectLst/>
        <a:uFillTx/>
        <a:latin typeface="+mn-lt"/>
        <a:ea typeface="+mn-ea"/>
        <a:cs typeface="+mn-cs"/>
        <a:sym typeface="FZLanTingHeiS-R-GB"/>
      </a:defRPr>
    </a:lvl6pPr>
    <a:lvl7pPr marL="0" marR="0" indent="2743200" algn="ctr" defTabSz="3467735" rtl="0" fontAlgn="auto" latinLnBrk="0" hangingPunct="0">
      <a:lnSpc>
        <a:spcPct val="100000"/>
      </a:lnSpc>
      <a:spcBef>
        <a:spcPts val="0"/>
      </a:spcBef>
      <a:spcAft>
        <a:spcPts val="0"/>
      </a:spcAft>
      <a:buClrTx/>
      <a:buSzTx/>
      <a:buFontTx/>
      <a:buNone/>
      <a:defRPr kumimoji="0" sz="3400" b="0" i="0" u="none" strike="noStrike" cap="none" spc="0" normalizeH="0" baseline="0">
        <a:ln>
          <a:noFill/>
        </a:ln>
        <a:solidFill>
          <a:srgbClr val="FFFFFF"/>
        </a:solidFill>
        <a:effectLst/>
        <a:uFillTx/>
        <a:latin typeface="+mn-lt"/>
        <a:ea typeface="+mn-ea"/>
        <a:cs typeface="+mn-cs"/>
        <a:sym typeface="FZLanTingHeiS-R-GB"/>
      </a:defRPr>
    </a:lvl7pPr>
    <a:lvl8pPr marL="0" marR="0" indent="3200400" algn="ctr" defTabSz="3467735" rtl="0" fontAlgn="auto" latinLnBrk="0" hangingPunct="0">
      <a:lnSpc>
        <a:spcPct val="100000"/>
      </a:lnSpc>
      <a:spcBef>
        <a:spcPts val="0"/>
      </a:spcBef>
      <a:spcAft>
        <a:spcPts val="0"/>
      </a:spcAft>
      <a:buClrTx/>
      <a:buSzTx/>
      <a:buFontTx/>
      <a:buNone/>
      <a:defRPr kumimoji="0" sz="3400" b="0" i="0" u="none" strike="noStrike" cap="none" spc="0" normalizeH="0" baseline="0">
        <a:ln>
          <a:noFill/>
        </a:ln>
        <a:solidFill>
          <a:srgbClr val="FFFFFF"/>
        </a:solidFill>
        <a:effectLst/>
        <a:uFillTx/>
        <a:latin typeface="+mn-lt"/>
        <a:ea typeface="+mn-ea"/>
        <a:cs typeface="+mn-cs"/>
        <a:sym typeface="FZLanTingHeiS-R-GB"/>
      </a:defRPr>
    </a:lvl8pPr>
    <a:lvl9pPr marL="0" marR="0" indent="3657600" algn="ctr" defTabSz="3467735" rtl="0" fontAlgn="auto" latinLnBrk="0" hangingPunct="0">
      <a:lnSpc>
        <a:spcPct val="100000"/>
      </a:lnSpc>
      <a:spcBef>
        <a:spcPts val="0"/>
      </a:spcBef>
      <a:spcAft>
        <a:spcPts val="0"/>
      </a:spcAft>
      <a:buClrTx/>
      <a:buSzTx/>
      <a:buFontTx/>
      <a:buNone/>
      <a:defRPr kumimoji="0" sz="3400" b="0" i="0" u="none" strike="noStrike" cap="none" spc="0" normalizeH="0" baseline="0">
        <a:ln>
          <a:noFill/>
        </a:ln>
        <a:solidFill>
          <a:srgbClr val="FFFFFF"/>
        </a:solidFill>
        <a:effectLst/>
        <a:uFillTx/>
        <a:latin typeface="+mn-lt"/>
        <a:ea typeface="+mn-ea"/>
        <a:cs typeface="+mn-cs"/>
        <a:sym typeface="FZLanTingHeiS-R-GB"/>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10153C"/>
    <a:srgbClr val="F4F3FC"/>
    <a:srgbClr val="FFFFFF"/>
    <a:srgbClr val="DCE5FC"/>
    <a:srgbClr val="11153C"/>
    <a:srgbClr val="C1E7FD"/>
    <a:srgbClr val="1A8BE4"/>
    <a:srgbClr val="FFD06D"/>
    <a:srgbClr val="FFE68D"/>
    <a:srgbClr val="0076B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file>

<file path=ppt/viewProps.xml><?xml version="1.0" encoding="utf-8"?>
<p:viewPr xmlns:a="http://schemas.openxmlformats.org/drawingml/2006/main" xmlns:r="http://schemas.openxmlformats.org/officeDocument/2006/relationships" xmlns:p="http://schemas.openxmlformats.org/presentationml/2006/main">
  <p:normalViewPr>
    <p:restoredLeft sz="15844"/>
    <p:restoredTop sz="86166" autoAdjust="0"/>
  </p:normalViewPr>
  <p:slideViewPr>
    <p:cSldViewPr snapToGrid="0" snapToObjects="1">
      <p:cViewPr varScale="1">
        <p:scale>
          <a:sx n="35" d="100"/>
          <a:sy n="35" d="100"/>
        </p:scale>
        <p:origin x="390"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hdphoto1.wdp>
</file>

<file path=ppt/media/hdphoto10.wdp>
</file>

<file path=ppt/media/hdphoto11.wdp>
</file>

<file path=ppt/media/hdphoto12.wdp>
</file>

<file path=ppt/media/hdphoto13.wdp>
</file>

<file path=ppt/media/hdphoto14.wdp>
</file>

<file path=ppt/media/hdphoto15.wdp>
</file>

<file path=ppt/media/hdphoto16.wdp>
</file>

<file path=ppt/media/hdphoto17.wdp>
</file>

<file path=ppt/media/hdphoto18.wdp>
</file>

<file path=ppt/media/hdphoto19.wdp>
</file>

<file path=ppt/media/hdphoto2.wdp>
</file>

<file path=ppt/media/hdphoto20.wdp>
</file>

<file path=ppt/media/hdphoto21.wdp>
</file>

<file path=ppt/media/hdphoto22.wdp>
</file>

<file path=ppt/media/hdphoto23.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6" name="Shape 26"/>
          <p:cNvSpPr>
            <a:spLocks noGrp="1" noRot="1" noChangeAspect="1"/>
          </p:cNvSpPr>
          <p:nvPr>
            <p:ph type="sldImg"/>
          </p:nvPr>
        </p:nvSpPr>
        <p:spPr>
          <a:xfrm>
            <a:off x="1143000" y="685800"/>
            <a:ext cx="4572000" cy="3429000"/>
          </a:xfrm>
          <a:prstGeom prst="rect">
            <a:avLst/>
          </a:prstGeom>
        </p:spPr>
        <p:txBody>
          <a:bodyPr/>
          <a:lstStyle/>
          <a:p>
            <a:endParaRPr/>
          </a:p>
        </p:txBody>
      </p:sp>
      <p:sp>
        <p:nvSpPr>
          <p:cNvPr id="27" name="Shape 2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8000"/>
      </a:lnSpc>
      <a:defRPr sz="2200">
        <a:latin typeface="+mn-lt"/>
        <a:ea typeface="+mn-ea"/>
        <a:cs typeface="+mn-cs"/>
        <a:sym typeface="FZLanTingHeiS-R-GB"/>
      </a:defRPr>
    </a:lvl1pPr>
    <a:lvl2pPr indent="228600" defTabSz="457200" latinLnBrk="0">
      <a:lnSpc>
        <a:spcPct val="118000"/>
      </a:lnSpc>
      <a:defRPr sz="2200">
        <a:latin typeface="+mn-lt"/>
        <a:ea typeface="+mn-ea"/>
        <a:cs typeface="+mn-cs"/>
        <a:sym typeface="FZLanTingHeiS-R-GB"/>
      </a:defRPr>
    </a:lvl2pPr>
    <a:lvl3pPr indent="457200" defTabSz="457200" latinLnBrk="0">
      <a:lnSpc>
        <a:spcPct val="118000"/>
      </a:lnSpc>
      <a:defRPr sz="2200">
        <a:latin typeface="+mn-lt"/>
        <a:ea typeface="+mn-ea"/>
        <a:cs typeface="+mn-cs"/>
        <a:sym typeface="FZLanTingHeiS-R-GB"/>
      </a:defRPr>
    </a:lvl3pPr>
    <a:lvl4pPr indent="685800" defTabSz="457200" latinLnBrk="0">
      <a:lnSpc>
        <a:spcPct val="118000"/>
      </a:lnSpc>
      <a:defRPr sz="2200">
        <a:latin typeface="+mn-lt"/>
        <a:ea typeface="+mn-ea"/>
        <a:cs typeface="+mn-cs"/>
        <a:sym typeface="FZLanTingHeiS-R-GB"/>
      </a:defRPr>
    </a:lvl4pPr>
    <a:lvl5pPr indent="914400" defTabSz="457200" latinLnBrk="0">
      <a:lnSpc>
        <a:spcPct val="118000"/>
      </a:lnSpc>
      <a:defRPr sz="2200">
        <a:latin typeface="+mn-lt"/>
        <a:ea typeface="+mn-ea"/>
        <a:cs typeface="+mn-cs"/>
        <a:sym typeface="FZLanTingHeiS-R-GB"/>
      </a:defRPr>
    </a:lvl5pPr>
    <a:lvl6pPr indent="1143000" defTabSz="457200" latinLnBrk="0">
      <a:lnSpc>
        <a:spcPct val="118000"/>
      </a:lnSpc>
      <a:defRPr sz="2200">
        <a:latin typeface="+mn-lt"/>
        <a:ea typeface="+mn-ea"/>
        <a:cs typeface="+mn-cs"/>
        <a:sym typeface="FZLanTingHeiS-R-GB"/>
      </a:defRPr>
    </a:lvl6pPr>
    <a:lvl7pPr indent="1371600" defTabSz="457200" latinLnBrk="0">
      <a:lnSpc>
        <a:spcPct val="118000"/>
      </a:lnSpc>
      <a:defRPr sz="2200">
        <a:latin typeface="+mn-lt"/>
        <a:ea typeface="+mn-ea"/>
        <a:cs typeface="+mn-cs"/>
        <a:sym typeface="FZLanTingHeiS-R-GB"/>
      </a:defRPr>
    </a:lvl7pPr>
    <a:lvl8pPr indent="1600200" defTabSz="457200" latinLnBrk="0">
      <a:lnSpc>
        <a:spcPct val="118000"/>
      </a:lnSpc>
      <a:defRPr sz="2200">
        <a:latin typeface="+mn-lt"/>
        <a:ea typeface="+mn-ea"/>
        <a:cs typeface="+mn-cs"/>
        <a:sym typeface="FZLanTingHeiS-R-GB"/>
      </a:defRPr>
    </a:lvl8pPr>
    <a:lvl9pPr indent="1828800" defTabSz="457200" latinLnBrk="0">
      <a:lnSpc>
        <a:spcPct val="118000"/>
      </a:lnSpc>
      <a:defRPr sz="2200">
        <a:latin typeface="+mn-lt"/>
        <a:ea typeface="+mn-ea"/>
        <a:cs typeface="+mn-cs"/>
        <a:sym typeface="FZLanTingHeiS-R-GB"/>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28625" y="685800"/>
            <a:ext cx="6000750" cy="3429000"/>
          </a:xfrm>
        </p:spPr>
      </p:sp>
      <p:sp>
        <p:nvSpPr>
          <p:cNvPr id="3" name="备注占位符 2"/>
          <p:cNvSpPr>
            <a:spLocks noGrp="1"/>
          </p:cNvSpPr>
          <p:nvPr>
            <p:ph type="body" idx="1"/>
          </p:nvPr>
        </p:nvSpPr>
        <p:spPr/>
        <p:txBody>
          <a:bodyPr/>
          <a:lstStyle/>
          <a:p>
            <a:pPr marL="0" marR="0" lvl="0" indent="0" defTabSz="457200" eaLnBrk="1" fontAlgn="auto" latinLnBrk="0" hangingPunct="1">
              <a:lnSpc>
                <a:spcPct val="118000"/>
              </a:lnSpc>
              <a:spcBef>
                <a:spcPts val="0"/>
              </a:spcBef>
              <a:spcAft>
                <a:spcPts val="0"/>
              </a:spcAft>
              <a:buClrTx/>
              <a:buSzTx/>
              <a:buFontTx/>
              <a:buNone/>
              <a:tabLst/>
              <a:defRPr/>
            </a:pPr>
            <a:endParaRPr lang="zh-CN" altLang="en-US" dirty="0"/>
          </a:p>
        </p:txBody>
      </p:sp>
    </p:spTree>
    <p:extLst>
      <p:ext uri="{BB962C8B-B14F-4D97-AF65-F5344CB8AC3E}">
        <p14:creationId xmlns:p14="http://schemas.microsoft.com/office/powerpoint/2010/main" val="26128187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9E8835-3142-3569-1168-5AA4947BA1BA}"/>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011E46FF-2E49-83B1-BD9F-5CD323820501}"/>
              </a:ext>
            </a:extLst>
          </p:cNvPr>
          <p:cNvSpPr>
            <a:spLocks noGrp="1" noRot="1" noChangeAspect="1"/>
          </p:cNvSpPr>
          <p:nvPr>
            <p:ph type="sldImg"/>
          </p:nvPr>
        </p:nvSpPr>
        <p:spPr>
          <a:xfrm>
            <a:off x="428625" y="685800"/>
            <a:ext cx="6000750" cy="3429000"/>
          </a:xfrm>
        </p:spPr>
      </p:sp>
      <p:sp>
        <p:nvSpPr>
          <p:cNvPr id="3" name="备注占位符 2">
            <a:extLst>
              <a:ext uri="{FF2B5EF4-FFF2-40B4-BE49-F238E27FC236}">
                <a16:creationId xmlns:a16="http://schemas.microsoft.com/office/drawing/2014/main" id="{6E3F230F-21E5-D8B2-C461-0F5C219FD19C}"/>
              </a:ext>
            </a:extLst>
          </p:cNvPr>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11778803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28625" y="685800"/>
            <a:ext cx="600075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40416077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28625" y="685800"/>
            <a:ext cx="6000750" cy="3429000"/>
          </a:xfrm>
        </p:spPr>
      </p:sp>
      <p:sp>
        <p:nvSpPr>
          <p:cNvPr id="3" name="备注占位符 2"/>
          <p:cNvSpPr>
            <a:spLocks noGrp="1"/>
          </p:cNvSpPr>
          <p:nvPr>
            <p:ph type="body" idx="1"/>
          </p:nvPr>
        </p:nvSpPr>
        <p:spPr/>
        <p:txBody>
          <a:bodyPr/>
          <a:lstStyle/>
          <a:p>
            <a:pPr marL="0" marR="0" lvl="0" indent="0" defTabSz="457200" eaLnBrk="1" fontAlgn="auto" latinLnBrk="0" hangingPunct="1">
              <a:lnSpc>
                <a:spcPct val="118000"/>
              </a:lnSpc>
              <a:spcBef>
                <a:spcPts val="0"/>
              </a:spcBef>
              <a:spcAft>
                <a:spcPts val="0"/>
              </a:spcAft>
              <a:buClrTx/>
              <a:buSzTx/>
              <a:buFontTx/>
              <a:buNone/>
              <a:tabLst/>
              <a:defRPr/>
            </a:pPr>
            <a:endParaRPr lang="zh-CN" altLang="en-US" dirty="0">
              <a:ea typeface="宋体" panose="02010600030101010101" pitchFamily="2" charset="-122"/>
            </a:endParaRPr>
          </a:p>
        </p:txBody>
      </p:sp>
    </p:spTree>
    <p:extLst>
      <p:ext uri="{BB962C8B-B14F-4D97-AF65-F5344CB8AC3E}">
        <p14:creationId xmlns:p14="http://schemas.microsoft.com/office/powerpoint/2010/main" val="13021286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28625" y="685800"/>
            <a:ext cx="6000750" cy="3429000"/>
          </a:xfrm>
        </p:spPr>
      </p:sp>
      <p:sp>
        <p:nvSpPr>
          <p:cNvPr id="3" name="备注占位符 2"/>
          <p:cNvSpPr>
            <a:spLocks noGrp="1"/>
          </p:cNvSpPr>
          <p:nvPr>
            <p:ph type="body" idx="1"/>
          </p:nvPr>
        </p:nvSpPr>
        <p:spPr/>
        <p:txBody>
          <a:bodyPr/>
          <a:lstStyle/>
          <a:p>
            <a:pPr marL="0" marR="0" lvl="0" indent="0" defTabSz="457200" eaLnBrk="1" fontAlgn="auto" latinLnBrk="0" hangingPunct="1">
              <a:lnSpc>
                <a:spcPct val="118000"/>
              </a:lnSpc>
              <a:spcBef>
                <a:spcPts val="0"/>
              </a:spcBef>
              <a:spcAft>
                <a:spcPts val="0"/>
              </a:spcAft>
              <a:buClrTx/>
              <a:buSzTx/>
              <a:buFontTx/>
              <a:buNone/>
              <a:tabLst/>
              <a:defRPr/>
            </a:pPr>
            <a:endParaRPr lang="zh-CN" altLang="en-US" dirty="0">
              <a:ea typeface="宋体" panose="02010600030101010101" pitchFamily="2" charset="-122"/>
            </a:endParaRPr>
          </a:p>
        </p:txBody>
      </p:sp>
    </p:spTree>
    <p:extLst>
      <p:ext uri="{BB962C8B-B14F-4D97-AF65-F5344CB8AC3E}">
        <p14:creationId xmlns:p14="http://schemas.microsoft.com/office/powerpoint/2010/main" val="11446314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28625" y="685800"/>
            <a:ext cx="6000750" cy="3429000"/>
          </a:xfrm>
        </p:spPr>
      </p:sp>
      <p:sp>
        <p:nvSpPr>
          <p:cNvPr id="3" name="备注占位符 2"/>
          <p:cNvSpPr>
            <a:spLocks noGrp="1"/>
          </p:cNvSpPr>
          <p:nvPr>
            <p:ph type="body" idx="1"/>
          </p:nvPr>
        </p:nvSpPr>
        <p:spPr/>
        <p:txBody>
          <a:bodyPr/>
          <a:lstStyle/>
          <a:p>
            <a:pPr marL="0" marR="0" lvl="0" indent="0" defTabSz="457200" eaLnBrk="1" fontAlgn="auto" latinLnBrk="0" hangingPunct="1">
              <a:lnSpc>
                <a:spcPct val="118000"/>
              </a:lnSpc>
              <a:spcBef>
                <a:spcPts val="0"/>
              </a:spcBef>
              <a:spcAft>
                <a:spcPts val="0"/>
              </a:spcAft>
              <a:buClrTx/>
              <a:buSzTx/>
              <a:buFontTx/>
              <a:buNone/>
              <a:tabLst/>
              <a:defRPr/>
            </a:pPr>
            <a:endParaRPr lang="zh-CN" altLang="en-US" dirty="0">
              <a:ea typeface="宋体" panose="02010600030101010101" pitchFamily="2" charset="-122"/>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28625" y="685800"/>
            <a:ext cx="6000750" cy="3429000"/>
          </a:xfrm>
        </p:spPr>
      </p:sp>
      <p:sp>
        <p:nvSpPr>
          <p:cNvPr id="3" name="备注占位符 2"/>
          <p:cNvSpPr>
            <a:spLocks noGrp="1"/>
          </p:cNvSpPr>
          <p:nvPr>
            <p:ph type="body" idx="1"/>
          </p:nvPr>
        </p:nvSpPr>
        <p:spPr/>
        <p:txBody>
          <a:bodyPr/>
          <a:lstStyle/>
          <a:p>
            <a:pPr marL="0" marR="0" lvl="0" indent="0" algn="just" defTabSz="457200" eaLnBrk="1" fontAlgn="auto" latinLnBrk="0" hangingPunct="1">
              <a:lnSpc>
                <a:spcPct val="118000"/>
              </a:lnSpc>
              <a:spcBef>
                <a:spcPts val="0"/>
              </a:spcBef>
              <a:spcAft>
                <a:spcPts val="0"/>
              </a:spcAft>
              <a:buClrTx/>
              <a:buSzTx/>
              <a:buFontTx/>
              <a:buNone/>
              <a:tabLst/>
              <a:defRPr/>
            </a:pPr>
            <a:endParaRPr lang="zh-CN" altLang="en-US" dirty="0">
              <a:ea typeface="宋体" panose="02010600030101010101" pitchFamily="2" charset="-122"/>
            </a:endParaRPr>
          </a:p>
        </p:txBody>
      </p:sp>
    </p:spTree>
    <p:extLst>
      <p:ext uri="{BB962C8B-B14F-4D97-AF65-F5344CB8AC3E}">
        <p14:creationId xmlns:p14="http://schemas.microsoft.com/office/powerpoint/2010/main" val="34862636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28625" y="685800"/>
            <a:ext cx="6000750" cy="3429000"/>
          </a:xfrm>
        </p:spPr>
      </p:sp>
      <p:sp>
        <p:nvSpPr>
          <p:cNvPr id="3" name="备注占位符 2"/>
          <p:cNvSpPr>
            <a:spLocks noGrp="1"/>
          </p:cNvSpPr>
          <p:nvPr>
            <p:ph type="body" idx="1"/>
          </p:nvPr>
        </p:nvSpPr>
        <p:spPr/>
        <p:txBody>
          <a:bodyPr/>
          <a:lstStyle/>
          <a:p>
            <a:endParaRPr kumimoji="1" lang="zh-CN" altLang="en-US" dirty="0">
              <a:ea typeface="宋体" panose="02010600030101010101" pitchFamily="2" charset="-122"/>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28625" y="685800"/>
            <a:ext cx="6000750" cy="3429000"/>
          </a:xfrm>
        </p:spPr>
      </p:sp>
      <p:sp>
        <p:nvSpPr>
          <p:cNvPr id="3" name="备注占位符 2"/>
          <p:cNvSpPr>
            <a:spLocks noGrp="1"/>
          </p:cNvSpPr>
          <p:nvPr>
            <p:ph type="body" idx="1"/>
          </p:nvPr>
        </p:nvSpPr>
        <p:spPr/>
        <p:txBody>
          <a:bodyPr/>
          <a:lstStyle/>
          <a:p>
            <a:pPr marL="0" marR="0" algn="just"/>
            <a:endParaRPr lang="zh-CN" altLang="en-US" sz="1800" kern="100" dirty="0">
              <a:effectLst/>
              <a:latin typeface="Calibri" panose="020F0502020204030204" pitchFamily="34" charset="0"/>
              <a:ea typeface="宋体" panose="02010600030101010101" pitchFamily="2" charset="-122"/>
              <a:cs typeface="Times New Roman" panose="02020603050405020304" pitchFamily="18"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28625" y="685800"/>
            <a:ext cx="6000750" cy="3429000"/>
          </a:xfrm>
        </p:spPr>
      </p:sp>
      <p:sp>
        <p:nvSpPr>
          <p:cNvPr id="3" name="备注占位符 2"/>
          <p:cNvSpPr>
            <a:spLocks noGrp="1"/>
          </p:cNvSpPr>
          <p:nvPr>
            <p:ph type="body" idx="1"/>
          </p:nvPr>
        </p:nvSpPr>
        <p:spPr/>
        <p:txBody>
          <a:bodyPr/>
          <a:lstStyle/>
          <a:p>
            <a:pPr marL="0" marR="0" lvl="0" indent="0" algn="just" defTabSz="457200" eaLnBrk="1" fontAlgn="auto" latinLnBrk="0" hangingPunct="1">
              <a:lnSpc>
                <a:spcPct val="118000"/>
              </a:lnSpc>
              <a:spcBef>
                <a:spcPts val="0"/>
              </a:spcBef>
              <a:spcAft>
                <a:spcPts val="0"/>
              </a:spcAft>
              <a:buClrTx/>
              <a:buSzTx/>
              <a:buFontTx/>
              <a:buNone/>
              <a:tabLst/>
              <a:defRPr/>
            </a:pPr>
            <a:endParaRPr lang="zh-CN" altLang="en-US" sz="1800" kern="100" dirty="0">
              <a:effectLst/>
              <a:latin typeface="Calibri" panose="020F0502020204030204" pitchFamily="34" charset="0"/>
              <a:ea typeface="宋体" panose="02010600030101010101" pitchFamily="2" charset="-122"/>
              <a:cs typeface="Times New Roman" panose="02020603050405020304" pitchFamily="18"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2DA3CC-8878-2931-F587-00CD674EEF34}"/>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356F794A-7CE9-B9A8-4241-344EFDD79175}"/>
              </a:ext>
            </a:extLst>
          </p:cNvPr>
          <p:cNvSpPr>
            <a:spLocks noGrp="1" noRot="1" noChangeAspect="1"/>
          </p:cNvSpPr>
          <p:nvPr>
            <p:ph type="sldImg"/>
          </p:nvPr>
        </p:nvSpPr>
        <p:spPr>
          <a:xfrm>
            <a:off x="428625" y="685800"/>
            <a:ext cx="6000750" cy="3429000"/>
          </a:xfrm>
        </p:spPr>
      </p:sp>
      <p:sp>
        <p:nvSpPr>
          <p:cNvPr id="3" name="备注占位符 2">
            <a:extLst>
              <a:ext uri="{FF2B5EF4-FFF2-40B4-BE49-F238E27FC236}">
                <a16:creationId xmlns:a16="http://schemas.microsoft.com/office/drawing/2014/main" id="{0C0A89A7-E740-1A7B-7C5E-337793091DB4}"/>
              </a:ext>
            </a:extLst>
          </p:cNvPr>
          <p:cNvSpPr>
            <a:spLocks noGrp="1"/>
          </p:cNvSpPr>
          <p:nvPr>
            <p:ph type="body" idx="1"/>
          </p:nvPr>
        </p:nvSpPr>
        <p:spPr/>
        <p:txBody>
          <a:bodyPr/>
          <a:lstStyle/>
          <a:p>
            <a:pPr marL="0" marR="0" lvl="0" indent="0" algn="just" defTabSz="457200" eaLnBrk="1" fontAlgn="auto" latinLnBrk="0" hangingPunct="1">
              <a:lnSpc>
                <a:spcPct val="118000"/>
              </a:lnSpc>
              <a:spcBef>
                <a:spcPts val="0"/>
              </a:spcBef>
              <a:spcAft>
                <a:spcPts val="0"/>
              </a:spcAft>
              <a:buClrTx/>
              <a:buSzTx/>
              <a:buFontTx/>
              <a:buNone/>
              <a:tabLst/>
              <a:defRPr/>
            </a:pPr>
            <a:endParaRPr lang="zh-CN" altLang="en-US" dirty="0">
              <a:ea typeface="宋体" panose="02010600030101010101" pitchFamily="2" charset="-122"/>
            </a:endParaRPr>
          </a:p>
        </p:txBody>
      </p:sp>
    </p:spTree>
    <p:extLst>
      <p:ext uri="{BB962C8B-B14F-4D97-AF65-F5344CB8AC3E}">
        <p14:creationId xmlns:p14="http://schemas.microsoft.com/office/powerpoint/2010/main" val="32731360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3_正文内容">
    <p:spTree>
      <p:nvGrpSpPr>
        <p:cNvPr id="1" name=""/>
        <p:cNvGrpSpPr/>
        <p:nvPr/>
      </p:nvGrpSpPr>
      <p:grpSpPr>
        <a:xfrm>
          <a:off x="0" y="0"/>
          <a:ext cx="0" cy="0"/>
          <a:chOff x="0" y="0"/>
          <a:chExt cx="0" cy="0"/>
        </a:xfrm>
      </p:grpSpPr>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4_正文内容">
    <p:spTree>
      <p:nvGrpSpPr>
        <p:cNvPr id="1" name=""/>
        <p:cNvGrpSpPr/>
        <p:nvPr/>
      </p:nvGrpSpPr>
      <p:grpSpPr>
        <a:xfrm>
          <a:off x="0" y="0"/>
          <a:ext cx="0" cy="0"/>
          <a:chOff x="0" y="0"/>
          <a:chExt cx="0" cy="0"/>
        </a:xfrm>
      </p:grpSpPr>
    </p:spTree>
  </p:cSld>
  <p:clrMapOvr>
    <a:masterClrMapping/>
  </p:clrMapOvr>
  <p:transition spd="med"/>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rgbClr val="12173A"/>
            </a:gs>
            <a:gs pos="100000">
              <a:srgbClr val="0D113D"/>
            </a:gs>
          </a:gsLst>
          <a:lin ang="5400000" scaled="0"/>
          <a:tileRect/>
        </a:gradFill>
        <a:effectLst/>
      </p:bgPr>
    </p:bg>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4">
            <a:extLst>
              <a:ext uri="{BEBA8EAE-BF5A-486C-A8C5-ECC9F3942E4B}">
                <a14:imgProps xmlns:a14="http://schemas.microsoft.com/office/drawing/2010/main">
                  <a14:imgLayer r:embed="rId5">
                    <a14:imgEffect>
                      <a14:backgroundRemoval t="3226" b="94355" l="356" r="99644">
                        <a14:foregroundMark x1="4152" y1="23387" x2="4152" y2="23387"/>
                        <a14:foregroundMark x1="10795" y1="44355" x2="10795" y2="44355"/>
                        <a14:foregroundMark x1="19573" y1="37097" x2="19573" y2="37097"/>
                        <a14:foregroundMark x1="24555" y1="25000" x2="24555" y2="25000"/>
                        <a14:foregroundMark x1="34520" y1="22581" x2="34520" y2="22581"/>
                        <a14:foregroundMark x1="14235" y1="81452" x2="14235" y2="81452"/>
                        <a14:foregroundMark x1="23843" y1="83871" x2="23843" y2="83871"/>
                        <a14:foregroundMark x1="27995" y1="83065" x2="33096" y2="84677"/>
                        <a14:foregroundMark x1="19810" y1="83871" x2="36418" y2="85484"/>
                        <a14:foregroundMark x1="18861" y1="83871" x2="18861" y2="83871"/>
                        <a14:foregroundMark x1="46619" y1="31452" x2="46619" y2="31452"/>
                        <a14:foregroundMark x1="65718" y1="25806" x2="65718" y2="25806"/>
                        <a14:foregroundMark x1="71056" y1="62903" x2="71056" y2="62903"/>
                        <a14:foregroundMark x1="77106" y1="25806" x2="77106" y2="25806"/>
                        <a14:foregroundMark x1="77461" y1="45968" x2="77461" y2="45968"/>
                        <a14:foregroundMark x1="90985" y1="28226" x2="90985" y2="28226"/>
                        <a14:foregroundMark x1="72479" y1="40323" x2="72479" y2="40323"/>
                        <a14:backgroundMark x1="13167" y1="34677" x2="13167" y2="34677"/>
                        <a14:backgroundMark x1="56584" y1="27419" x2="56584" y2="27419"/>
                        <a14:backgroundMark x1="60617" y1="60484" x2="60617" y2="60484"/>
                        <a14:backgroundMark x1="58007" y1="79032" x2="58007" y2="79032"/>
                        <a14:backgroundMark x1="82681" y1="25000" x2="82681" y2="25000"/>
                        <a14:backgroundMark x1="96085" y1="34677" x2="96085" y2="34677"/>
                        <a14:backgroundMark x1="89680" y1="29032" x2="89680" y2="29032"/>
                        <a14:backgroundMark x1="83867" y1="53226" x2="83867" y2="53226"/>
                        <a14:backgroundMark x1="83867" y1="41129" x2="83867" y2="41129"/>
                        <a14:backgroundMark x1="81376" y1="41129" x2="81376" y2="41129"/>
                        <a14:backgroundMark x1="81139" y1="54032" x2="81139" y2="54032"/>
                        <a14:backgroundMark x1="83511" y1="71774" x2="83511" y2="71774"/>
                        <a14:backgroundMark x1="83986" y1="64516" x2="83986" y2="64516"/>
                      </a14:backgroundRemoval>
                    </a14:imgEffect>
                  </a14:imgLayer>
                </a14:imgProps>
              </a:ext>
            </a:extLst>
          </a:blip>
          <a:stretch>
            <a:fillRect/>
          </a:stretch>
        </p:blipFill>
        <p:spPr>
          <a:xfrm>
            <a:off x="27238035" y="219543"/>
            <a:ext cx="6626027" cy="974646"/>
          </a:xfrm>
          <a:prstGeom prst="rect">
            <a:avLst/>
          </a:prstGeom>
        </p:spPr>
      </p:pic>
    </p:spTree>
  </p:cSld>
  <p:clrMap bg1="dk1" tx1="lt1" bg2="dk2" tx2="lt2" accent1="accent1" accent2="accent2" accent3="accent3" accent4="accent4" accent5="accent5" accent6="accent6" hlink="hlink" folHlink="folHlink"/>
  <p:sldLayoutIdLst>
    <p:sldLayoutId id="2147483649" r:id="rId1"/>
    <p:sldLayoutId id="2147483650" r:id="rId2"/>
  </p:sldLayoutIdLst>
  <p:transition spd="med"/>
  <p:txStyles>
    <p:titleStyle>
      <a:lvl1pPr marL="0" marR="0" indent="0" algn="l" defTabSz="3752850" latinLnBrk="0">
        <a:lnSpc>
          <a:spcPct val="100000"/>
        </a:lnSpc>
        <a:spcBef>
          <a:spcPts val="0"/>
        </a:spcBef>
        <a:spcAft>
          <a:spcPts val="0"/>
        </a:spcAft>
        <a:buClrTx/>
        <a:buSzTx/>
        <a:buFontTx/>
        <a:buNone/>
        <a:defRPr sz="9600" b="0" i="0" u="none" strike="noStrike" cap="none" spc="445" baseline="0">
          <a:solidFill>
            <a:srgbClr val="FFFFFF"/>
          </a:solidFill>
          <a:uFillTx/>
          <a:latin typeface="FZLanTingHeiS-B-GB"/>
          <a:ea typeface="FZLanTingHeiS-B-GB"/>
          <a:cs typeface="FZLanTingHeiS-B-GB"/>
          <a:sym typeface="FZLanTingHeiS-B-GB"/>
        </a:defRPr>
      </a:lvl1pPr>
      <a:lvl2pPr marL="0" marR="0" indent="0" algn="l" defTabSz="3752850" latinLnBrk="0">
        <a:lnSpc>
          <a:spcPct val="100000"/>
        </a:lnSpc>
        <a:spcBef>
          <a:spcPts val="0"/>
        </a:spcBef>
        <a:spcAft>
          <a:spcPts val="0"/>
        </a:spcAft>
        <a:buClrTx/>
        <a:buSzTx/>
        <a:buFontTx/>
        <a:buNone/>
        <a:defRPr sz="9600" b="0" i="0" u="none" strike="noStrike" cap="none" spc="445" baseline="0">
          <a:solidFill>
            <a:srgbClr val="FFFFFF"/>
          </a:solidFill>
          <a:uFillTx/>
          <a:latin typeface="FZLanTingHeiS-B-GB"/>
          <a:ea typeface="FZLanTingHeiS-B-GB"/>
          <a:cs typeface="FZLanTingHeiS-B-GB"/>
          <a:sym typeface="FZLanTingHeiS-B-GB"/>
        </a:defRPr>
      </a:lvl2pPr>
      <a:lvl3pPr marL="0" marR="0" indent="0" algn="l" defTabSz="3752850" latinLnBrk="0">
        <a:lnSpc>
          <a:spcPct val="100000"/>
        </a:lnSpc>
        <a:spcBef>
          <a:spcPts val="0"/>
        </a:spcBef>
        <a:spcAft>
          <a:spcPts val="0"/>
        </a:spcAft>
        <a:buClrTx/>
        <a:buSzTx/>
        <a:buFontTx/>
        <a:buNone/>
        <a:defRPr sz="9600" b="0" i="0" u="none" strike="noStrike" cap="none" spc="445" baseline="0">
          <a:solidFill>
            <a:srgbClr val="FFFFFF"/>
          </a:solidFill>
          <a:uFillTx/>
          <a:latin typeface="FZLanTingHeiS-B-GB"/>
          <a:ea typeface="FZLanTingHeiS-B-GB"/>
          <a:cs typeface="FZLanTingHeiS-B-GB"/>
          <a:sym typeface="FZLanTingHeiS-B-GB"/>
        </a:defRPr>
      </a:lvl3pPr>
      <a:lvl4pPr marL="0" marR="0" indent="0" algn="l" defTabSz="3752850" latinLnBrk="0">
        <a:lnSpc>
          <a:spcPct val="100000"/>
        </a:lnSpc>
        <a:spcBef>
          <a:spcPts val="0"/>
        </a:spcBef>
        <a:spcAft>
          <a:spcPts val="0"/>
        </a:spcAft>
        <a:buClrTx/>
        <a:buSzTx/>
        <a:buFontTx/>
        <a:buNone/>
        <a:defRPr sz="9600" b="0" i="0" u="none" strike="noStrike" cap="none" spc="445" baseline="0">
          <a:solidFill>
            <a:srgbClr val="FFFFFF"/>
          </a:solidFill>
          <a:uFillTx/>
          <a:latin typeface="FZLanTingHeiS-B-GB"/>
          <a:ea typeface="FZLanTingHeiS-B-GB"/>
          <a:cs typeface="FZLanTingHeiS-B-GB"/>
          <a:sym typeface="FZLanTingHeiS-B-GB"/>
        </a:defRPr>
      </a:lvl4pPr>
      <a:lvl5pPr marL="0" marR="0" indent="0" algn="l" defTabSz="3752850" latinLnBrk="0">
        <a:lnSpc>
          <a:spcPct val="100000"/>
        </a:lnSpc>
        <a:spcBef>
          <a:spcPts val="0"/>
        </a:spcBef>
        <a:spcAft>
          <a:spcPts val="0"/>
        </a:spcAft>
        <a:buClrTx/>
        <a:buSzTx/>
        <a:buFontTx/>
        <a:buNone/>
        <a:defRPr sz="9600" b="0" i="0" u="none" strike="noStrike" cap="none" spc="445" baseline="0">
          <a:solidFill>
            <a:srgbClr val="FFFFFF"/>
          </a:solidFill>
          <a:uFillTx/>
          <a:latin typeface="FZLanTingHeiS-B-GB"/>
          <a:ea typeface="FZLanTingHeiS-B-GB"/>
          <a:cs typeface="FZLanTingHeiS-B-GB"/>
          <a:sym typeface="FZLanTingHeiS-B-GB"/>
        </a:defRPr>
      </a:lvl5pPr>
      <a:lvl6pPr marL="0" marR="0" indent="0" algn="l" defTabSz="3752850" latinLnBrk="0">
        <a:lnSpc>
          <a:spcPct val="100000"/>
        </a:lnSpc>
        <a:spcBef>
          <a:spcPts val="0"/>
        </a:spcBef>
        <a:spcAft>
          <a:spcPts val="0"/>
        </a:spcAft>
        <a:buClrTx/>
        <a:buSzTx/>
        <a:buFontTx/>
        <a:buNone/>
        <a:defRPr sz="9600" b="0" i="0" u="none" strike="noStrike" cap="none" spc="445" baseline="0">
          <a:solidFill>
            <a:srgbClr val="FFFFFF"/>
          </a:solidFill>
          <a:uFillTx/>
          <a:latin typeface="FZLanTingHeiS-B-GB"/>
          <a:ea typeface="FZLanTingHeiS-B-GB"/>
          <a:cs typeface="FZLanTingHeiS-B-GB"/>
          <a:sym typeface="FZLanTingHeiS-B-GB"/>
        </a:defRPr>
      </a:lvl6pPr>
      <a:lvl7pPr marL="0" marR="0" indent="0" algn="l" defTabSz="3752850" latinLnBrk="0">
        <a:lnSpc>
          <a:spcPct val="100000"/>
        </a:lnSpc>
        <a:spcBef>
          <a:spcPts val="0"/>
        </a:spcBef>
        <a:spcAft>
          <a:spcPts val="0"/>
        </a:spcAft>
        <a:buClrTx/>
        <a:buSzTx/>
        <a:buFontTx/>
        <a:buNone/>
        <a:defRPr sz="9600" b="0" i="0" u="none" strike="noStrike" cap="none" spc="445" baseline="0">
          <a:solidFill>
            <a:srgbClr val="FFFFFF"/>
          </a:solidFill>
          <a:uFillTx/>
          <a:latin typeface="FZLanTingHeiS-B-GB"/>
          <a:ea typeface="FZLanTingHeiS-B-GB"/>
          <a:cs typeface="FZLanTingHeiS-B-GB"/>
          <a:sym typeface="FZLanTingHeiS-B-GB"/>
        </a:defRPr>
      </a:lvl7pPr>
      <a:lvl8pPr marL="0" marR="0" indent="0" algn="l" defTabSz="3752850" latinLnBrk="0">
        <a:lnSpc>
          <a:spcPct val="100000"/>
        </a:lnSpc>
        <a:spcBef>
          <a:spcPts val="0"/>
        </a:spcBef>
        <a:spcAft>
          <a:spcPts val="0"/>
        </a:spcAft>
        <a:buClrTx/>
        <a:buSzTx/>
        <a:buFontTx/>
        <a:buNone/>
        <a:defRPr sz="9600" b="0" i="0" u="none" strike="noStrike" cap="none" spc="445" baseline="0">
          <a:solidFill>
            <a:srgbClr val="FFFFFF"/>
          </a:solidFill>
          <a:uFillTx/>
          <a:latin typeface="FZLanTingHeiS-B-GB"/>
          <a:ea typeface="FZLanTingHeiS-B-GB"/>
          <a:cs typeface="FZLanTingHeiS-B-GB"/>
          <a:sym typeface="FZLanTingHeiS-B-GB"/>
        </a:defRPr>
      </a:lvl8pPr>
      <a:lvl9pPr marL="0" marR="0" indent="0" algn="l" defTabSz="3752850" latinLnBrk="0">
        <a:lnSpc>
          <a:spcPct val="100000"/>
        </a:lnSpc>
        <a:spcBef>
          <a:spcPts val="0"/>
        </a:spcBef>
        <a:spcAft>
          <a:spcPts val="0"/>
        </a:spcAft>
        <a:buClrTx/>
        <a:buSzTx/>
        <a:buFontTx/>
        <a:buNone/>
        <a:defRPr sz="9600" b="0" i="0" u="none" strike="noStrike" cap="none" spc="445" baseline="0">
          <a:solidFill>
            <a:srgbClr val="FFFFFF"/>
          </a:solidFill>
          <a:uFillTx/>
          <a:latin typeface="FZLanTingHeiS-B-GB"/>
          <a:ea typeface="FZLanTingHeiS-B-GB"/>
          <a:cs typeface="FZLanTingHeiS-B-GB"/>
          <a:sym typeface="FZLanTingHeiS-B-GB"/>
        </a:defRPr>
      </a:lvl9pPr>
    </p:titleStyle>
    <p:bodyStyle>
      <a:lvl1pPr marL="391160" marR="0" indent="-391160" algn="l" defTabSz="1737360" latinLnBrk="0">
        <a:lnSpc>
          <a:spcPct val="150000"/>
        </a:lnSpc>
        <a:spcBef>
          <a:spcPts val="1600"/>
        </a:spcBef>
        <a:spcAft>
          <a:spcPts val="0"/>
        </a:spcAft>
        <a:buClrTx/>
        <a:buSzPct val="100000"/>
        <a:buFont typeface="Huawei Sans"/>
        <a:buChar char="•"/>
        <a:defRPr sz="6000" b="0" i="0" u="none" strike="noStrike" cap="none" spc="417" baseline="0">
          <a:solidFill>
            <a:srgbClr val="FFFFFF"/>
          </a:solidFill>
          <a:uFillTx/>
          <a:latin typeface="+mn-lt"/>
          <a:ea typeface="+mn-ea"/>
          <a:cs typeface="+mn-cs"/>
          <a:sym typeface="FZLanTingHeiS-R-GB"/>
        </a:defRPr>
      </a:lvl1pPr>
      <a:lvl2pPr marL="856615" marR="0" indent="-604520" algn="l" defTabSz="1737360" latinLnBrk="0">
        <a:lnSpc>
          <a:spcPct val="150000"/>
        </a:lnSpc>
        <a:spcBef>
          <a:spcPts val="1600"/>
        </a:spcBef>
        <a:spcAft>
          <a:spcPts val="0"/>
        </a:spcAft>
        <a:buClrTx/>
        <a:buSzPct val="100000"/>
        <a:buFont typeface="Huawei Sans"/>
        <a:buChar char="•"/>
        <a:defRPr sz="6000" b="0" i="0" u="none" strike="noStrike" cap="none" spc="417" baseline="0">
          <a:solidFill>
            <a:srgbClr val="FFFFFF"/>
          </a:solidFill>
          <a:uFillTx/>
          <a:latin typeface="+mn-lt"/>
          <a:ea typeface="+mn-ea"/>
          <a:cs typeface="+mn-cs"/>
          <a:sym typeface="FZLanTingHeiS-R-GB"/>
        </a:defRPr>
      </a:lvl2pPr>
      <a:lvl3pPr marL="1223645" marR="0" indent="-720090" algn="l" defTabSz="1737360" latinLnBrk="0">
        <a:lnSpc>
          <a:spcPct val="150000"/>
        </a:lnSpc>
        <a:spcBef>
          <a:spcPts val="1600"/>
        </a:spcBef>
        <a:spcAft>
          <a:spcPts val="0"/>
        </a:spcAft>
        <a:buClrTx/>
        <a:buSzPct val="100000"/>
        <a:buFont typeface="Huawei Sans"/>
        <a:buChar char="•"/>
        <a:defRPr sz="6000" b="0" i="0" u="none" strike="noStrike" cap="none" spc="417" baseline="0">
          <a:solidFill>
            <a:srgbClr val="FFFFFF"/>
          </a:solidFill>
          <a:uFillTx/>
          <a:latin typeface="+mn-lt"/>
          <a:ea typeface="+mn-ea"/>
          <a:cs typeface="+mn-cs"/>
          <a:sym typeface="FZLanTingHeiS-R-GB"/>
        </a:defRPr>
      </a:lvl3pPr>
      <a:lvl4pPr marL="1595755" marR="0" indent="-839470" algn="l" defTabSz="1737360" latinLnBrk="0">
        <a:lnSpc>
          <a:spcPct val="150000"/>
        </a:lnSpc>
        <a:spcBef>
          <a:spcPts val="1600"/>
        </a:spcBef>
        <a:spcAft>
          <a:spcPts val="0"/>
        </a:spcAft>
        <a:buClrTx/>
        <a:buSzPct val="100000"/>
        <a:buFont typeface="Huawei Sans"/>
        <a:buChar char="•"/>
        <a:defRPr sz="6000" b="0" i="0" u="none" strike="noStrike" cap="none" spc="417" baseline="0">
          <a:solidFill>
            <a:srgbClr val="FFFFFF"/>
          </a:solidFill>
          <a:uFillTx/>
          <a:latin typeface="+mn-lt"/>
          <a:ea typeface="+mn-ea"/>
          <a:cs typeface="+mn-cs"/>
          <a:sym typeface="FZLanTingHeiS-R-GB"/>
        </a:defRPr>
      </a:lvl4pPr>
      <a:lvl5pPr marL="1847215" marR="0" indent="-839470" algn="l" defTabSz="1737360" latinLnBrk="0">
        <a:lnSpc>
          <a:spcPct val="150000"/>
        </a:lnSpc>
        <a:spcBef>
          <a:spcPts val="1600"/>
        </a:spcBef>
        <a:spcAft>
          <a:spcPts val="0"/>
        </a:spcAft>
        <a:buClrTx/>
        <a:buSzPct val="100000"/>
        <a:buFont typeface="Huawei Sans"/>
        <a:buChar char="•"/>
        <a:defRPr sz="6000" b="0" i="0" u="none" strike="noStrike" cap="none" spc="417" baseline="0">
          <a:solidFill>
            <a:srgbClr val="FFFFFF"/>
          </a:solidFill>
          <a:uFillTx/>
          <a:latin typeface="+mn-lt"/>
          <a:ea typeface="+mn-ea"/>
          <a:cs typeface="+mn-cs"/>
          <a:sym typeface="FZLanTingHeiS-R-GB"/>
        </a:defRPr>
      </a:lvl5pPr>
      <a:lvl6pPr marL="2099310" marR="0" indent="-839470" algn="l" defTabSz="1737360" latinLnBrk="0">
        <a:lnSpc>
          <a:spcPct val="150000"/>
        </a:lnSpc>
        <a:spcBef>
          <a:spcPts val="1600"/>
        </a:spcBef>
        <a:spcAft>
          <a:spcPts val="0"/>
        </a:spcAft>
        <a:buClrTx/>
        <a:buSzPct val="100000"/>
        <a:buFont typeface="Huawei Sans"/>
        <a:buChar char="•"/>
        <a:defRPr sz="6000" b="0" i="0" u="none" strike="noStrike" cap="none" spc="417" baseline="0">
          <a:solidFill>
            <a:srgbClr val="FFFFFF"/>
          </a:solidFill>
          <a:uFillTx/>
          <a:latin typeface="+mn-lt"/>
          <a:ea typeface="+mn-ea"/>
          <a:cs typeface="+mn-cs"/>
          <a:sym typeface="FZLanTingHeiS-R-GB"/>
        </a:defRPr>
      </a:lvl6pPr>
      <a:lvl7pPr marL="2351405" marR="0" indent="-839470" algn="l" defTabSz="1737360" latinLnBrk="0">
        <a:lnSpc>
          <a:spcPct val="150000"/>
        </a:lnSpc>
        <a:spcBef>
          <a:spcPts val="1600"/>
        </a:spcBef>
        <a:spcAft>
          <a:spcPts val="0"/>
        </a:spcAft>
        <a:buClrTx/>
        <a:buSzPct val="100000"/>
        <a:buFont typeface="Huawei Sans"/>
        <a:buChar char="•"/>
        <a:defRPr sz="6000" b="0" i="0" u="none" strike="noStrike" cap="none" spc="417" baseline="0">
          <a:solidFill>
            <a:srgbClr val="FFFFFF"/>
          </a:solidFill>
          <a:uFillTx/>
          <a:latin typeface="+mn-lt"/>
          <a:ea typeface="+mn-ea"/>
          <a:cs typeface="+mn-cs"/>
          <a:sym typeface="FZLanTingHeiS-R-GB"/>
        </a:defRPr>
      </a:lvl7pPr>
      <a:lvl8pPr marL="2603500" marR="0" indent="-839470" algn="l" defTabSz="1737360" latinLnBrk="0">
        <a:lnSpc>
          <a:spcPct val="150000"/>
        </a:lnSpc>
        <a:spcBef>
          <a:spcPts val="1600"/>
        </a:spcBef>
        <a:spcAft>
          <a:spcPts val="0"/>
        </a:spcAft>
        <a:buClrTx/>
        <a:buSzPct val="100000"/>
        <a:buFont typeface="Huawei Sans"/>
        <a:buChar char="•"/>
        <a:defRPr sz="6000" b="0" i="0" u="none" strike="noStrike" cap="none" spc="417" baseline="0">
          <a:solidFill>
            <a:srgbClr val="FFFFFF"/>
          </a:solidFill>
          <a:uFillTx/>
          <a:latin typeface="+mn-lt"/>
          <a:ea typeface="+mn-ea"/>
          <a:cs typeface="+mn-cs"/>
          <a:sym typeface="FZLanTingHeiS-R-GB"/>
        </a:defRPr>
      </a:lvl8pPr>
      <a:lvl9pPr marL="2854960" marR="0" indent="-839470" algn="l" defTabSz="1737360" latinLnBrk="0">
        <a:lnSpc>
          <a:spcPct val="150000"/>
        </a:lnSpc>
        <a:spcBef>
          <a:spcPts val="1600"/>
        </a:spcBef>
        <a:spcAft>
          <a:spcPts val="0"/>
        </a:spcAft>
        <a:buClrTx/>
        <a:buSzPct val="100000"/>
        <a:buFont typeface="Huawei Sans"/>
        <a:buChar char="•"/>
        <a:defRPr sz="6000" b="0" i="0" u="none" strike="noStrike" cap="none" spc="417" baseline="0">
          <a:solidFill>
            <a:srgbClr val="FFFFFF"/>
          </a:solidFill>
          <a:uFillTx/>
          <a:latin typeface="+mn-lt"/>
          <a:ea typeface="+mn-ea"/>
          <a:cs typeface="+mn-cs"/>
          <a:sym typeface="FZLanTingHeiS-R-GB"/>
        </a:defRPr>
      </a:lvl9pPr>
    </p:bodyStyle>
    <p:otherStyle>
      <a:lvl1pPr marL="0" marR="0" indent="0" algn="r" defTabSz="5628640" latinLnBrk="0">
        <a:lnSpc>
          <a:spcPct val="100000"/>
        </a:lnSpc>
        <a:spcBef>
          <a:spcPts val="0"/>
        </a:spcBef>
        <a:spcAft>
          <a:spcPts val="0"/>
        </a:spcAft>
        <a:buClrTx/>
        <a:buSzTx/>
        <a:buFontTx/>
        <a:buNone/>
        <a:defRPr sz="1600" b="0" i="0" u="none" strike="noStrike" cap="none" spc="0" baseline="0">
          <a:solidFill>
            <a:schemeClr val="tx1"/>
          </a:solidFill>
          <a:uFillTx/>
          <a:latin typeface="+mn-lt"/>
          <a:ea typeface="+mn-ea"/>
          <a:cs typeface="+mn-cs"/>
          <a:sym typeface="FZLanTingHeiS-R-GB"/>
        </a:defRPr>
      </a:lvl1pPr>
      <a:lvl2pPr marL="0" marR="0" indent="0" algn="r" defTabSz="5628640" latinLnBrk="0">
        <a:lnSpc>
          <a:spcPct val="100000"/>
        </a:lnSpc>
        <a:spcBef>
          <a:spcPts val="0"/>
        </a:spcBef>
        <a:spcAft>
          <a:spcPts val="0"/>
        </a:spcAft>
        <a:buClrTx/>
        <a:buSzTx/>
        <a:buFontTx/>
        <a:buNone/>
        <a:defRPr sz="1600" b="0" i="0" u="none" strike="noStrike" cap="none" spc="0" baseline="0">
          <a:solidFill>
            <a:schemeClr val="tx1"/>
          </a:solidFill>
          <a:uFillTx/>
          <a:latin typeface="+mn-lt"/>
          <a:ea typeface="+mn-ea"/>
          <a:cs typeface="+mn-cs"/>
          <a:sym typeface="FZLanTingHeiS-R-GB"/>
        </a:defRPr>
      </a:lvl2pPr>
      <a:lvl3pPr marL="0" marR="0" indent="0" algn="r" defTabSz="5628640" latinLnBrk="0">
        <a:lnSpc>
          <a:spcPct val="100000"/>
        </a:lnSpc>
        <a:spcBef>
          <a:spcPts val="0"/>
        </a:spcBef>
        <a:spcAft>
          <a:spcPts val="0"/>
        </a:spcAft>
        <a:buClrTx/>
        <a:buSzTx/>
        <a:buFontTx/>
        <a:buNone/>
        <a:defRPr sz="1600" b="0" i="0" u="none" strike="noStrike" cap="none" spc="0" baseline="0">
          <a:solidFill>
            <a:schemeClr val="tx1"/>
          </a:solidFill>
          <a:uFillTx/>
          <a:latin typeface="+mn-lt"/>
          <a:ea typeface="+mn-ea"/>
          <a:cs typeface="+mn-cs"/>
          <a:sym typeface="FZLanTingHeiS-R-GB"/>
        </a:defRPr>
      </a:lvl3pPr>
      <a:lvl4pPr marL="0" marR="0" indent="0" algn="r" defTabSz="5628640" latinLnBrk="0">
        <a:lnSpc>
          <a:spcPct val="100000"/>
        </a:lnSpc>
        <a:spcBef>
          <a:spcPts val="0"/>
        </a:spcBef>
        <a:spcAft>
          <a:spcPts val="0"/>
        </a:spcAft>
        <a:buClrTx/>
        <a:buSzTx/>
        <a:buFontTx/>
        <a:buNone/>
        <a:defRPr sz="1600" b="0" i="0" u="none" strike="noStrike" cap="none" spc="0" baseline="0">
          <a:solidFill>
            <a:schemeClr val="tx1"/>
          </a:solidFill>
          <a:uFillTx/>
          <a:latin typeface="+mn-lt"/>
          <a:ea typeface="+mn-ea"/>
          <a:cs typeface="+mn-cs"/>
          <a:sym typeface="FZLanTingHeiS-R-GB"/>
        </a:defRPr>
      </a:lvl4pPr>
      <a:lvl5pPr marL="0" marR="0" indent="0" algn="r" defTabSz="5628640" latinLnBrk="0">
        <a:lnSpc>
          <a:spcPct val="100000"/>
        </a:lnSpc>
        <a:spcBef>
          <a:spcPts val="0"/>
        </a:spcBef>
        <a:spcAft>
          <a:spcPts val="0"/>
        </a:spcAft>
        <a:buClrTx/>
        <a:buSzTx/>
        <a:buFontTx/>
        <a:buNone/>
        <a:defRPr sz="1600" b="0" i="0" u="none" strike="noStrike" cap="none" spc="0" baseline="0">
          <a:solidFill>
            <a:schemeClr val="tx1"/>
          </a:solidFill>
          <a:uFillTx/>
          <a:latin typeface="+mn-lt"/>
          <a:ea typeface="+mn-ea"/>
          <a:cs typeface="+mn-cs"/>
          <a:sym typeface="FZLanTingHeiS-R-GB"/>
        </a:defRPr>
      </a:lvl5pPr>
      <a:lvl6pPr marL="0" marR="0" indent="0" algn="r" defTabSz="5628640" latinLnBrk="0">
        <a:lnSpc>
          <a:spcPct val="100000"/>
        </a:lnSpc>
        <a:spcBef>
          <a:spcPts val="0"/>
        </a:spcBef>
        <a:spcAft>
          <a:spcPts val="0"/>
        </a:spcAft>
        <a:buClrTx/>
        <a:buSzTx/>
        <a:buFontTx/>
        <a:buNone/>
        <a:defRPr sz="1600" b="0" i="0" u="none" strike="noStrike" cap="none" spc="0" baseline="0">
          <a:solidFill>
            <a:schemeClr val="tx1"/>
          </a:solidFill>
          <a:uFillTx/>
          <a:latin typeface="+mn-lt"/>
          <a:ea typeface="+mn-ea"/>
          <a:cs typeface="+mn-cs"/>
          <a:sym typeface="FZLanTingHeiS-R-GB"/>
        </a:defRPr>
      </a:lvl6pPr>
      <a:lvl7pPr marL="0" marR="0" indent="0" algn="r" defTabSz="5628640" latinLnBrk="0">
        <a:lnSpc>
          <a:spcPct val="100000"/>
        </a:lnSpc>
        <a:spcBef>
          <a:spcPts val="0"/>
        </a:spcBef>
        <a:spcAft>
          <a:spcPts val="0"/>
        </a:spcAft>
        <a:buClrTx/>
        <a:buSzTx/>
        <a:buFontTx/>
        <a:buNone/>
        <a:defRPr sz="1600" b="0" i="0" u="none" strike="noStrike" cap="none" spc="0" baseline="0">
          <a:solidFill>
            <a:schemeClr val="tx1"/>
          </a:solidFill>
          <a:uFillTx/>
          <a:latin typeface="+mn-lt"/>
          <a:ea typeface="+mn-ea"/>
          <a:cs typeface="+mn-cs"/>
          <a:sym typeface="FZLanTingHeiS-R-GB"/>
        </a:defRPr>
      </a:lvl7pPr>
      <a:lvl8pPr marL="0" marR="0" indent="0" algn="r" defTabSz="5628640" latinLnBrk="0">
        <a:lnSpc>
          <a:spcPct val="100000"/>
        </a:lnSpc>
        <a:spcBef>
          <a:spcPts val="0"/>
        </a:spcBef>
        <a:spcAft>
          <a:spcPts val="0"/>
        </a:spcAft>
        <a:buClrTx/>
        <a:buSzTx/>
        <a:buFontTx/>
        <a:buNone/>
        <a:defRPr sz="1600" b="0" i="0" u="none" strike="noStrike" cap="none" spc="0" baseline="0">
          <a:solidFill>
            <a:schemeClr val="tx1"/>
          </a:solidFill>
          <a:uFillTx/>
          <a:latin typeface="+mn-lt"/>
          <a:ea typeface="+mn-ea"/>
          <a:cs typeface="+mn-cs"/>
          <a:sym typeface="FZLanTingHeiS-R-GB"/>
        </a:defRPr>
      </a:lvl8pPr>
      <a:lvl9pPr marL="0" marR="0" indent="0" algn="r" defTabSz="5628640" latinLnBrk="0">
        <a:lnSpc>
          <a:spcPct val="100000"/>
        </a:lnSpc>
        <a:spcBef>
          <a:spcPts val="0"/>
        </a:spcBef>
        <a:spcAft>
          <a:spcPts val="0"/>
        </a:spcAft>
        <a:buClrTx/>
        <a:buSzTx/>
        <a:buFontTx/>
        <a:buNone/>
        <a:defRPr sz="1600" b="0" i="0" u="none" strike="noStrike" cap="none" spc="0" baseline="0">
          <a:solidFill>
            <a:schemeClr val="tx1"/>
          </a:solidFill>
          <a:uFillTx/>
          <a:latin typeface="+mn-lt"/>
          <a:ea typeface="+mn-ea"/>
          <a:cs typeface="+mn-cs"/>
          <a:sym typeface="FZLanTingHeiS-R-GB"/>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microsoft.com/office/2007/relationships/hdphoto" Target="../media/hdphoto23.wdp"/><Relationship Id="rId3" Type="http://schemas.openxmlformats.org/officeDocument/2006/relationships/image" Target="../media/image30.png"/><Relationship Id="rId7" Type="http://schemas.openxmlformats.org/officeDocument/2006/relationships/image" Target="../media/image32.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microsoft.com/office/2007/relationships/hdphoto" Target="../media/hdphoto22.wdp"/><Relationship Id="rId5" Type="http://schemas.openxmlformats.org/officeDocument/2006/relationships/image" Target="../media/image31.png"/><Relationship Id="rId10" Type="http://schemas.microsoft.com/office/2007/relationships/hdphoto" Target="../media/hdphoto6.wdp"/><Relationship Id="rId4" Type="http://schemas.microsoft.com/office/2007/relationships/hdphoto" Target="../media/hdphoto21.wdp"/><Relationship Id="rId9"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tags" Target="../tags/tag8.xml"/><Relationship Id="rId13" Type="http://schemas.openxmlformats.org/officeDocument/2006/relationships/tags" Target="../tags/tag13.xml"/><Relationship Id="rId18" Type="http://schemas.openxmlformats.org/officeDocument/2006/relationships/tags" Target="../tags/tag18.xml"/><Relationship Id="rId3" Type="http://schemas.openxmlformats.org/officeDocument/2006/relationships/tags" Target="../tags/tag3.xml"/><Relationship Id="rId21" Type="http://schemas.openxmlformats.org/officeDocument/2006/relationships/image" Target="../media/image1.png"/><Relationship Id="rId7" Type="http://schemas.openxmlformats.org/officeDocument/2006/relationships/tags" Target="../tags/tag7.xml"/><Relationship Id="rId12" Type="http://schemas.openxmlformats.org/officeDocument/2006/relationships/tags" Target="../tags/tag12.xml"/><Relationship Id="rId17" Type="http://schemas.openxmlformats.org/officeDocument/2006/relationships/tags" Target="../tags/tag17.xml"/><Relationship Id="rId2" Type="http://schemas.openxmlformats.org/officeDocument/2006/relationships/tags" Target="../tags/tag2.xml"/><Relationship Id="rId16" Type="http://schemas.openxmlformats.org/officeDocument/2006/relationships/tags" Target="../tags/tag16.xml"/><Relationship Id="rId20" Type="http://schemas.openxmlformats.org/officeDocument/2006/relationships/notesSlide" Target="../notesSlides/notesSlide2.xml"/><Relationship Id="rId1" Type="http://schemas.openxmlformats.org/officeDocument/2006/relationships/tags" Target="../tags/tag1.xml"/><Relationship Id="rId6" Type="http://schemas.openxmlformats.org/officeDocument/2006/relationships/tags" Target="../tags/tag6.xml"/><Relationship Id="rId11" Type="http://schemas.openxmlformats.org/officeDocument/2006/relationships/tags" Target="../tags/tag11.xml"/><Relationship Id="rId5" Type="http://schemas.openxmlformats.org/officeDocument/2006/relationships/tags" Target="../tags/tag5.xml"/><Relationship Id="rId15" Type="http://schemas.openxmlformats.org/officeDocument/2006/relationships/tags" Target="../tags/tag15.xml"/><Relationship Id="rId23" Type="http://schemas.openxmlformats.org/officeDocument/2006/relationships/image" Target="../media/image3.png"/><Relationship Id="rId10" Type="http://schemas.openxmlformats.org/officeDocument/2006/relationships/tags" Target="../tags/tag10.xml"/><Relationship Id="rId19" Type="http://schemas.openxmlformats.org/officeDocument/2006/relationships/slideLayout" Target="../slideLayouts/slideLayout1.xml"/><Relationship Id="rId4" Type="http://schemas.openxmlformats.org/officeDocument/2006/relationships/tags" Target="../tags/tag4.xml"/><Relationship Id="rId9" Type="http://schemas.openxmlformats.org/officeDocument/2006/relationships/tags" Target="../tags/tag9.xml"/><Relationship Id="rId14" Type="http://schemas.openxmlformats.org/officeDocument/2006/relationships/tags" Target="../tags/tag14.xml"/><Relationship Id="rId22" Type="http://schemas.microsoft.com/office/2007/relationships/hdphoto" Target="../media/hdphoto1.wdp"/></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13" Type="http://schemas.microsoft.com/office/2007/relationships/hdphoto" Target="../media/hdphoto5.wdp"/><Relationship Id="rId18" Type="http://schemas.microsoft.com/office/2007/relationships/hdphoto" Target="../media/hdphoto7.wdp"/><Relationship Id="rId26" Type="http://schemas.microsoft.com/office/2007/relationships/hdphoto" Target="../media/hdphoto11.wdp"/><Relationship Id="rId3" Type="http://schemas.openxmlformats.org/officeDocument/2006/relationships/image" Target="../media/image4.png"/><Relationship Id="rId21" Type="http://schemas.openxmlformats.org/officeDocument/2006/relationships/image" Target="../media/image15.png"/><Relationship Id="rId7" Type="http://schemas.openxmlformats.org/officeDocument/2006/relationships/image" Target="../media/image6.png"/><Relationship Id="rId12" Type="http://schemas.openxmlformats.org/officeDocument/2006/relationships/image" Target="../media/image10.png"/><Relationship Id="rId17" Type="http://schemas.openxmlformats.org/officeDocument/2006/relationships/image" Target="../media/image13.png"/><Relationship Id="rId25" Type="http://schemas.openxmlformats.org/officeDocument/2006/relationships/image" Target="../media/image17.png"/><Relationship Id="rId2" Type="http://schemas.openxmlformats.org/officeDocument/2006/relationships/notesSlide" Target="../notesSlides/notesSlide3.xml"/><Relationship Id="rId16" Type="http://schemas.microsoft.com/office/2007/relationships/hdphoto" Target="../media/hdphoto6.wdp"/><Relationship Id="rId20" Type="http://schemas.microsoft.com/office/2007/relationships/hdphoto" Target="../media/hdphoto8.wdp"/><Relationship Id="rId29" Type="http://schemas.openxmlformats.org/officeDocument/2006/relationships/image" Target="../media/image19.png"/><Relationship Id="rId1" Type="http://schemas.openxmlformats.org/officeDocument/2006/relationships/slideLayout" Target="../slideLayouts/slideLayout2.xml"/><Relationship Id="rId6" Type="http://schemas.microsoft.com/office/2007/relationships/hdphoto" Target="../media/hdphoto3.wdp"/><Relationship Id="rId11" Type="http://schemas.microsoft.com/office/2007/relationships/hdphoto" Target="../media/hdphoto4.wdp"/><Relationship Id="rId24" Type="http://schemas.microsoft.com/office/2007/relationships/hdphoto" Target="../media/hdphoto10.wdp"/><Relationship Id="rId32" Type="http://schemas.microsoft.com/office/2007/relationships/hdphoto" Target="../media/hdphoto14.wdp"/><Relationship Id="rId5" Type="http://schemas.openxmlformats.org/officeDocument/2006/relationships/image" Target="../media/image5.png"/><Relationship Id="rId15" Type="http://schemas.openxmlformats.org/officeDocument/2006/relationships/image" Target="../media/image12.png"/><Relationship Id="rId23" Type="http://schemas.openxmlformats.org/officeDocument/2006/relationships/image" Target="../media/image16.png"/><Relationship Id="rId28" Type="http://schemas.microsoft.com/office/2007/relationships/hdphoto" Target="../media/hdphoto12.wdp"/><Relationship Id="rId10" Type="http://schemas.openxmlformats.org/officeDocument/2006/relationships/image" Target="../media/image9.png"/><Relationship Id="rId19" Type="http://schemas.openxmlformats.org/officeDocument/2006/relationships/image" Target="../media/image14.png"/><Relationship Id="rId31" Type="http://schemas.openxmlformats.org/officeDocument/2006/relationships/image" Target="../media/image20.png"/><Relationship Id="rId4" Type="http://schemas.microsoft.com/office/2007/relationships/hdphoto" Target="../media/hdphoto2.wdp"/><Relationship Id="rId9" Type="http://schemas.openxmlformats.org/officeDocument/2006/relationships/image" Target="../media/image8.png"/><Relationship Id="rId14" Type="http://schemas.openxmlformats.org/officeDocument/2006/relationships/image" Target="../media/image11.png"/><Relationship Id="rId22" Type="http://schemas.microsoft.com/office/2007/relationships/hdphoto" Target="../media/hdphoto9.wdp"/><Relationship Id="rId27" Type="http://schemas.openxmlformats.org/officeDocument/2006/relationships/image" Target="../media/image18.png"/><Relationship Id="rId30" Type="http://schemas.microsoft.com/office/2007/relationships/hdphoto" Target="../media/hdphoto13.wdp"/></Relationships>
</file>

<file path=ppt/slides/_rels/slide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2.png"/><Relationship Id="rId4" Type="http://schemas.microsoft.com/office/2007/relationships/hdphoto" Target="../media/hdphoto15.wdp"/></Relationships>
</file>

<file path=ppt/slides/_rels/slide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microsoft.com/office/2007/relationships/hdphoto" Target="../media/hdphoto17.wdp"/><Relationship Id="rId5" Type="http://schemas.openxmlformats.org/officeDocument/2006/relationships/image" Target="../media/image26.png"/><Relationship Id="rId4" Type="http://schemas.microsoft.com/office/2007/relationships/hdphoto" Target="../media/hdphoto16.wdp"/></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microsoft.com/office/2007/relationships/hdphoto" Target="../media/hdphoto19.wdp"/><Relationship Id="rId5" Type="http://schemas.openxmlformats.org/officeDocument/2006/relationships/image" Target="../media/image28.png"/><Relationship Id="rId4" Type="http://schemas.microsoft.com/office/2007/relationships/hdphoto" Target="../media/hdphoto18.wdp"/></Relationships>
</file>

<file path=ppt/slides/_rels/slide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microsoft.com/office/2007/relationships/hdphoto" Target="../media/hdphoto20.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7600" y="0"/>
            <a:ext cx="34675200" cy="19504800"/>
          </a:xfrm>
          <a:prstGeom prst="rect">
            <a:avLst/>
          </a:prstGeom>
        </p:spPr>
      </p:pic>
      <p:sp>
        <p:nvSpPr>
          <p:cNvPr id="9" name="文本框 8"/>
          <p:cNvSpPr txBox="1"/>
          <p:nvPr/>
        </p:nvSpPr>
        <p:spPr>
          <a:xfrm>
            <a:off x="1637415" y="7047959"/>
            <a:ext cx="12875091" cy="3128834"/>
          </a:xfrm>
          <a:prstGeom prst="rect">
            <a:avLst/>
          </a:prstGeom>
          <a:noFill/>
          <a:ln w="31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25287" tIns="25287" rIns="25287" bIns="25287" numCol="1" spcCol="38100" rtlCol="0" anchor="ctr">
            <a:spAutoFit/>
          </a:bodyPr>
          <a:lstStyle/>
          <a:p>
            <a:pPr marL="0" marR="0" indent="0" algn="l" defTabSz="3467735" rtl="0" fontAlgn="auto" latinLnBrk="0" hangingPunct="0">
              <a:lnSpc>
                <a:spcPct val="100000"/>
              </a:lnSpc>
              <a:spcBef>
                <a:spcPts val="0"/>
              </a:spcBef>
              <a:spcAft>
                <a:spcPts val="0"/>
              </a:spcAft>
              <a:buClrTx/>
              <a:buSzTx/>
              <a:buFontTx/>
              <a:buNone/>
            </a:pPr>
            <a:r>
              <a:rPr lang="zh-CN" altLang="en-US" sz="10000" b="1" dirty="0">
                <a:solidFill>
                  <a:schemeClr val="tx1"/>
                </a:solidFill>
                <a:latin typeface="Source Han Sans CN" charset="-122"/>
                <a:ea typeface="Source Han Sans CN" charset="-122"/>
                <a:cs typeface="Source Han Sans CN" charset="-122"/>
              </a:rPr>
              <a:t>网络运行安全背景下</a:t>
            </a:r>
            <a:endParaRPr lang="en-US" altLang="zh-CN" sz="10000" b="1" dirty="0">
              <a:solidFill>
                <a:schemeClr val="tx1"/>
              </a:solidFill>
              <a:latin typeface="Source Han Sans CN" charset="-122"/>
              <a:ea typeface="Source Han Sans CN" charset="-122"/>
              <a:cs typeface="Source Han Sans CN" charset="-122"/>
            </a:endParaRPr>
          </a:p>
          <a:p>
            <a:pPr marL="0" marR="0" indent="0" algn="l" defTabSz="3467735" rtl="0" fontAlgn="auto" latinLnBrk="0" hangingPunct="0">
              <a:lnSpc>
                <a:spcPct val="100000"/>
              </a:lnSpc>
              <a:spcBef>
                <a:spcPts val="0"/>
              </a:spcBef>
              <a:spcAft>
                <a:spcPts val="0"/>
              </a:spcAft>
              <a:buClrTx/>
              <a:buSzTx/>
              <a:buFontTx/>
              <a:buNone/>
            </a:pPr>
            <a:r>
              <a:rPr lang="zh-CN" altLang="en-US" sz="10000" b="1" dirty="0">
                <a:solidFill>
                  <a:schemeClr val="tx1"/>
                </a:solidFill>
                <a:latin typeface="Source Han Sans CN" charset="-122"/>
                <a:ea typeface="Source Han Sans CN" charset="-122"/>
                <a:cs typeface="Source Han Sans CN" charset="-122"/>
              </a:rPr>
              <a:t>操作系统安全需求分析</a:t>
            </a:r>
            <a:endParaRPr kumimoji="0" lang="en-US" altLang="zh-CN" sz="10000" b="1" u="none" strike="noStrike" cap="none" spc="0" normalizeH="0" baseline="0" dirty="0">
              <a:ln>
                <a:noFill/>
              </a:ln>
              <a:solidFill>
                <a:schemeClr val="tx1"/>
              </a:solidFill>
              <a:effectLst/>
              <a:uFillTx/>
              <a:latin typeface="Source Han Sans CN" charset="-122"/>
              <a:ea typeface="Source Han Sans CN" charset="-122"/>
              <a:cs typeface="Source Han Sans CN" charset="-122"/>
              <a:sym typeface="FZLanTingHeiS-R-GB"/>
            </a:endParaRPr>
          </a:p>
        </p:txBody>
      </p:sp>
      <p:sp>
        <p:nvSpPr>
          <p:cNvPr id="5" name="文本框 4"/>
          <p:cNvSpPr txBox="1"/>
          <p:nvPr/>
        </p:nvSpPr>
        <p:spPr>
          <a:xfrm>
            <a:off x="1637415" y="11142914"/>
            <a:ext cx="2359392" cy="974398"/>
          </a:xfrm>
          <a:prstGeom prst="rect">
            <a:avLst/>
          </a:prstGeom>
          <a:noFill/>
          <a:ln w="31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25287" tIns="25287" rIns="25287" bIns="25287" numCol="1" spcCol="38100" rtlCol="0" anchor="ctr">
            <a:spAutoFit/>
          </a:bodyPr>
          <a:lstStyle/>
          <a:p>
            <a:pPr marL="0" marR="0" indent="0" algn="l" defTabSz="3467735" rtl="0" fontAlgn="auto" latinLnBrk="0" hangingPunct="0">
              <a:lnSpc>
                <a:spcPct val="100000"/>
              </a:lnSpc>
              <a:spcBef>
                <a:spcPts val="0"/>
              </a:spcBef>
              <a:spcAft>
                <a:spcPts val="0"/>
              </a:spcAft>
              <a:buClrTx/>
              <a:buSzTx/>
              <a:buFontTx/>
              <a:buNone/>
            </a:pPr>
            <a:r>
              <a:rPr kumimoji="0" lang="zh-CN" altLang="en-US" sz="6000" u="none" strike="noStrike" cap="none" spc="0" normalizeH="0" baseline="0" dirty="0">
                <a:ln>
                  <a:noFill/>
                </a:ln>
                <a:solidFill>
                  <a:srgbClr val="FFFFFF"/>
                </a:solidFill>
                <a:effectLst/>
                <a:uFillTx/>
                <a:latin typeface="Source Han Sans CN Medium" charset="-122"/>
                <a:ea typeface="Source Han Sans CN Medium" charset="-122"/>
                <a:cs typeface="Source Han Sans CN Medium" charset="-122"/>
                <a:sym typeface="FZLanTingHeiS-R-GB"/>
              </a:rPr>
              <a:t>路晔绵</a:t>
            </a:r>
            <a:endParaRPr kumimoji="0" lang="en-US" altLang="zh-CN" sz="6000" u="none" strike="noStrike" cap="none" spc="0" normalizeH="0" baseline="0" dirty="0">
              <a:ln>
                <a:noFill/>
              </a:ln>
              <a:solidFill>
                <a:srgbClr val="FFFFFF"/>
              </a:solidFill>
              <a:effectLst/>
              <a:uFillTx/>
              <a:latin typeface="Source Han Sans CN Medium" charset="-122"/>
              <a:ea typeface="Source Han Sans CN Medium" charset="-122"/>
              <a:cs typeface="Source Han Sans CN Medium" charset="-122"/>
              <a:sym typeface="FZLanTingHeiS-R-GB"/>
            </a:endParaRPr>
          </a:p>
        </p:txBody>
      </p:sp>
      <p:sp>
        <p:nvSpPr>
          <p:cNvPr id="11" name="文本框 10"/>
          <p:cNvSpPr txBox="1"/>
          <p:nvPr/>
        </p:nvSpPr>
        <p:spPr>
          <a:xfrm>
            <a:off x="1637415" y="12430554"/>
            <a:ext cx="5244797" cy="1436062"/>
          </a:xfrm>
          <a:prstGeom prst="rect">
            <a:avLst/>
          </a:prstGeom>
          <a:noFill/>
          <a:ln w="31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25287" tIns="25287" rIns="25287" bIns="25287" numCol="1" spcCol="38100" rtlCol="0" anchor="ctr">
            <a:spAutoFit/>
          </a:bodyPr>
          <a:lstStyle/>
          <a:p>
            <a:pPr marL="0" marR="0" indent="0" algn="l" defTabSz="3467735" rtl="0" fontAlgn="auto" latinLnBrk="0" hangingPunct="0">
              <a:lnSpc>
                <a:spcPct val="100000"/>
              </a:lnSpc>
              <a:spcBef>
                <a:spcPts val="0"/>
              </a:spcBef>
              <a:spcAft>
                <a:spcPts val="0"/>
              </a:spcAft>
              <a:buClrTx/>
              <a:buSzTx/>
              <a:buFontTx/>
              <a:buNone/>
            </a:pPr>
            <a:r>
              <a:rPr kumimoji="0" lang="zh-CN" altLang="en-US" sz="4500" u="none" strike="noStrike" cap="none" spc="0" normalizeH="0" baseline="0" dirty="0">
                <a:ln>
                  <a:noFill/>
                </a:ln>
                <a:solidFill>
                  <a:srgbClr val="FFFFFF"/>
                </a:solidFill>
                <a:effectLst/>
                <a:uFillTx/>
                <a:latin typeface="Source Han Sans CN Medium" charset="-122"/>
                <a:ea typeface="Source Han Sans CN Medium" charset="-122"/>
                <a:cs typeface="Source Han Sans CN Medium" charset="-122"/>
                <a:sym typeface="FZLanTingHeiS-R-GB"/>
              </a:rPr>
              <a:t>高级安全专家</a:t>
            </a:r>
            <a:r>
              <a:rPr kumimoji="0" lang="en-US" altLang="zh-CN" sz="4500" u="none" strike="noStrike" cap="none" spc="0" normalizeH="0" baseline="0" dirty="0">
                <a:ln>
                  <a:noFill/>
                </a:ln>
                <a:solidFill>
                  <a:srgbClr val="FFFFFF"/>
                </a:solidFill>
                <a:effectLst/>
                <a:uFillTx/>
                <a:latin typeface="Source Han Sans CN Medium" charset="-122"/>
                <a:ea typeface="Source Han Sans CN Medium" charset="-122"/>
                <a:cs typeface="Source Han Sans CN Medium" charset="-122"/>
                <a:sym typeface="FZLanTingHeiS-R-GB"/>
              </a:rPr>
              <a:t>/</a:t>
            </a:r>
            <a:r>
              <a:rPr kumimoji="0" lang="zh-CN" altLang="en-US" sz="4500" u="none" strike="noStrike" cap="none" spc="0" normalizeH="0" baseline="0" dirty="0">
                <a:ln>
                  <a:noFill/>
                </a:ln>
                <a:solidFill>
                  <a:srgbClr val="FFFFFF"/>
                </a:solidFill>
                <a:effectLst/>
                <a:uFillTx/>
                <a:latin typeface="Source Han Sans CN Medium" charset="-122"/>
                <a:ea typeface="Source Han Sans CN Medium" charset="-122"/>
                <a:cs typeface="Source Han Sans CN Medium" charset="-122"/>
                <a:sym typeface="FZLanTingHeiS-R-GB"/>
              </a:rPr>
              <a:t>博士</a:t>
            </a:r>
            <a:endParaRPr kumimoji="0" lang="en-US" altLang="zh-CN" sz="4500" u="none" strike="noStrike" cap="none" spc="0" normalizeH="0" baseline="0" dirty="0">
              <a:ln>
                <a:noFill/>
              </a:ln>
              <a:solidFill>
                <a:srgbClr val="FFFFFF"/>
              </a:solidFill>
              <a:effectLst/>
              <a:uFillTx/>
              <a:latin typeface="Source Han Sans CN Medium" charset="-122"/>
              <a:ea typeface="Source Han Sans CN Medium" charset="-122"/>
              <a:cs typeface="Source Han Sans CN Medium" charset="-122"/>
              <a:sym typeface="FZLanTingHeiS-R-GB"/>
            </a:endParaRPr>
          </a:p>
          <a:p>
            <a:pPr marL="0" marR="0" indent="0" algn="l" defTabSz="3467735" rtl="0" fontAlgn="auto" latinLnBrk="0" hangingPunct="0">
              <a:lnSpc>
                <a:spcPct val="100000"/>
              </a:lnSpc>
              <a:spcBef>
                <a:spcPts val="0"/>
              </a:spcBef>
              <a:spcAft>
                <a:spcPts val="0"/>
              </a:spcAft>
              <a:buClrTx/>
              <a:buSzTx/>
              <a:buFontTx/>
              <a:buNone/>
            </a:pPr>
            <a:r>
              <a:rPr lang="zh-CN" altLang="en-US" sz="4500" dirty="0">
                <a:latin typeface="Source Han Sans CN Medium" charset="-122"/>
                <a:ea typeface="Source Han Sans CN Medium" charset="-122"/>
                <a:cs typeface="Source Han Sans CN Medium" charset="-122"/>
              </a:rPr>
              <a:t>中国信息通信研究院</a:t>
            </a:r>
            <a:endParaRPr lang="en-US" altLang="zh-CN" sz="4500" dirty="0">
              <a:latin typeface="Source Han Sans CN Medium" charset="-122"/>
              <a:ea typeface="Source Han Sans CN Medium" charset="-122"/>
              <a:cs typeface="Source Han Sans CN Medium" charset="-122"/>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771199-64E1-7897-217B-9A1088801ED5}"/>
            </a:ext>
          </a:extLst>
        </p:cNvPr>
        <p:cNvGrpSpPr/>
        <p:nvPr/>
      </p:nvGrpSpPr>
      <p:grpSpPr>
        <a:xfrm>
          <a:off x="0" y="0"/>
          <a:ext cx="0" cy="0"/>
          <a:chOff x="0" y="0"/>
          <a:chExt cx="0" cy="0"/>
        </a:xfrm>
      </p:grpSpPr>
      <p:sp>
        <p:nvSpPr>
          <p:cNvPr id="353" name="用算力跨越空间">
            <a:extLst>
              <a:ext uri="{FF2B5EF4-FFF2-40B4-BE49-F238E27FC236}">
                <a16:creationId xmlns:a16="http://schemas.microsoft.com/office/drawing/2014/main" id="{06D513BA-20D8-C67C-A368-CA5A8B0BDD46}"/>
              </a:ext>
            </a:extLst>
          </p:cNvPr>
          <p:cNvSpPr txBox="1"/>
          <p:nvPr/>
        </p:nvSpPr>
        <p:spPr>
          <a:xfrm>
            <a:off x="4841402" y="1458748"/>
            <a:ext cx="24454797" cy="1149030"/>
          </a:xfrm>
          <a:prstGeom prst="rect">
            <a:avLst/>
          </a:prstGeom>
          <a:ln w="12700">
            <a:miter lim="400000"/>
          </a:ln>
        </p:spPr>
        <p:txBody>
          <a:bodyPr lIns="35559" tIns="35559" rIns="35559" bIns="35559">
            <a:spAutoFit/>
          </a:bodyPr>
          <a:lstStyle/>
          <a:p>
            <a:pPr defTabSz="1734185">
              <a:defRPr sz="6000">
                <a:solidFill>
                  <a:srgbClr val="1C2D4E"/>
                </a:solidFill>
                <a:latin typeface="+mn-lt"/>
                <a:ea typeface="+mn-ea"/>
                <a:cs typeface="+mn-cs"/>
                <a:sym typeface="Source Han Sans CN Bold Bold"/>
              </a:defRPr>
            </a:pPr>
            <a:r>
              <a:rPr lang="zh-CN" altLang="en-US" sz="7000" b="1" dirty="0">
                <a:solidFill>
                  <a:schemeClr val="tx1"/>
                </a:solidFill>
                <a:latin typeface="Source Han Sans CN" charset="-122"/>
                <a:ea typeface="Source Han Sans CN" charset="-122"/>
                <a:cs typeface="Source Han Sans CN" charset="-122"/>
                <a:sym typeface="Source Han Sans CN Bold Bold"/>
              </a:rPr>
              <a:t>操作系统安全发展趋势</a:t>
            </a:r>
          </a:p>
        </p:txBody>
      </p:sp>
      <p:pic>
        <p:nvPicPr>
          <p:cNvPr id="4" name="图片 3">
            <a:extLst>
              <a:ext uri="{FF2B5EF4-FFF2-40B4-BE49-F238E27FC236}">
                <a16:creationId xmlns:a16="http://schemas.microsoft.com/office/drawing/2014/main" id="{5A07875B-46B5-0D22-D564-7618AC362CE2}"/>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253" b="100000" l="0" r="100000">
                        <a14:foregroundMark x1="53827" y1="96717" x2="53827" y2="96717"/>
                        <a14:backgroundMark x1="14286" y1="1263" x2="14286" y2="1263"/>
                        <a14:backgroundMark x1="55612" y1="1010" x2="55612" y2="1010"/>
                        <a14:backgroundMark x1="96684" y1="1010" x2="96684" y2="1010"/>
                      </a14:backgroundRemoval>
                    </a14:imgEffect>
                  </a14:imgLayer>
                </a14:imgProps>
              </a:ext>
            </a:extLst>
          </a:blip>
          <a:stretch>
            <a:fillRect/>
          </a:stretch>
        </p:blipFill>
        <p:spPr>
          <a:xfrm>
            <a:off x="22766482" y="10363200"/>
            <a:ext cx="8683336" cy="8771941"/>
          </a:xfrm>
          <a:prstGeom prst="rect">
            <a:avLst/>
          </a:prstGeom>
        </p:spPr>
      </p:pic>
      <p:sp>
        <p:nvSpPr>
          <p:cNvPr id="3" name="文本框 7">
            <a:extLst>
              <a:ext uri="{FF2B5EF4-FFF2-40B4-BE49-F238E27FC236}">
                <a16:creationId xmlns:a16="http://schemas.microsoft.com/office/drawing/2014/main" id="{FAC9943B-59E1-1BA8-663C-886B2242A9E8}"/>
              </a:ext>
            </a:extLst>
          </p:cNvPr>
          <p:cNvSpPr txBox="1"/>
          <p:nvPr/>
        </p:nvSpPr>
        <p:spPr>
          <a:xfrm>
            <a:off x="17993731" y="3993767"/>
            <a:ext cx="9143574" cy="727995"/>
          </a:xfrm>
          <a:prstGeom prst="rect">
            <a:avLst/>
          </a:prstGeom>
          <a:noFill/>
          <a:ln w="12700" cap="flat">
            <a:noFill/>
            <a:miter lim="400000"/>
          </a:ln>
          <a:effectLst/>
        </p:spPr>
        <p:txBody>
          <a:bodyPr wrap="square" lIns="17577" tIns="17577" rIns="17577" bIns="17577" numCol="1" anchor="t">
            <a:spAutoFit/>
          </a:bodyPr>
          <a:lstStyle/>
          <a:p>
            <a:pPr defTabSz="688975">
              <a:defRPr sz="4500">
                <a:gradFill flip="none" rotWithShape="1">
                  <a:gsLst>
                    <a:gs pos="0">
                      <a:srgbClr val="FFE68D"/>
                    </a:gs>
                    <a:gs pos="100000">
                      <a:srgbClr val="FFC156"/>
                    </a:gs>
                  </a:gsLst>
                  <a:lin ang="3600000" scaled="0"/>
                </a:gradFill>
                <a:latin typeface="Source Han Sans CN Bold Bold"/>
                <a:ea typeface="Source Han Sans CN Bold Bold"/>
                <a:cs typeface="Source Han Sans CN Bold Bold"/>
                <a:sym typeface="Source Han Sans CN Bold Bold"/>
              </a:defRPr>
            </a:pPr>
            <a:r>
              <a:rPr lang="zh-CN" altLang="en-US" dirty="0"/>
              <a:t>双安融合</a:t>
            </a:r>
            <a:endParaRPr dirty="0"/>
          </a:p>
        </p:txBody>
      </p:sp>
      <p:grpSp>
        <p:nvGrpSpPr>
          <p:cNvPr id="19" name="组合 18">
            <a:extLst>
              <a:ext uri="{FF2B5EF4-FFF2-40B4-BE49-F238E27FC236}">
                <a16:creationId xmlns:a16="http://schemas.microsoft.com/office/drawing/2014/main" id="{C6B49356-B8BF-1223-52EA-D8491DE3993F}"/>
              </a:ext>
            </a:extLst>
          </p:cNvPr>
          <p:cNvGrpSpPr/>
          <p:nvPr/>
        </p:nvGrpSpPr>
        <p:grpSpPr>
          <a:xfrm>
            <a:off x="15549511" y="6180241"/>
            <a:ext cx="15035614" cy="2384904"/>
            <a:chOff x="14912020" y="5413736"/>
            <a:chExt cx="15035614" cy="2384904"/>
          </a:xfrm>
        </p:grpSpPr>
        <p:sp>
          <p:nvSpPr>
            <p:cNvPr id="7" name="文本框 7">
              <a:extLst>
                <a:ext uri="{FF2B5EF4-FFF2-40B4-BE49-F238E27FC236}">
                  <a16:creationId xmlns:a16="http://schemas.microsoft.com/office/drawing/2014/main" id="{F10D06F1-1F59-23A1-B9E5-BAF525642F25}"/>
                </a:ext>
              </a:extLst>
            </p:cNvPr>
            <p:cNvSpPr txBox="1"/>
            <p:nvPr/>
          </p:nvSpPr>
          <p:spPr>
            <a:xfrm>
              <a:off x="14912021" y="5413736"/>
              <a:ext cx="3443713" cy="725488"/>
            </a:xfrm>
            <a:prstGeom prst="rect">
              <a:avLst/>
            </a:prstGeom>
            <a:noFill/>
            <a:ln w="12700" cap="flat">
              <a:noFill/>
              <a:miter lim="400000"/>
            </a:ln>
            <a:effectLst/>
          </p:spPr>
          <p:txBody>
            <a:bodyPr wrap="square" lIns="48996" tIns="48996" rIns="48996" bIns="48996" numCol="1" anchor="ctr">
              <a:spAutoFit/>
            </a:bodyPr>
            <a:lstStyle/>
            <a:p>
              <a:pPr defTabSz="1555115">
                <a:defRPr sz="4000">
                  <a:gradFill flip="none" rotWithShape="1">
                    <a:gsLst>
                      <a:gs pos="0">
                        <a:srgbClr val="B6EBFF"/>
                      </a:gs>
                      <a:gs pos="100000">
                        <a:srgbClr val="B8B9FF"/>
                      </a:gs>
                    </a:gsLst>
                    <a:lin ang="3600000" scaled="0"/>
                  </a:gradFill>
                  <a:latin typeface="Source Han Sans CN Bold Bold"/>
                  <a:ea typeface="Source Han Sans CN Bold Bold"/>
                  <a:cs typeface="Source Han Sans CN Bold Bold"/>
                  <a:sym typeface="Source Han Sans CN Bold Bold"/>
                </a:defRPr>
              </a:pPr>
              <a:r>
                <a:rPr lang="zh-CN" altLang="en-US" dirty="0">
                  <a:solidFill>
                    <a:schemeClr val="tx1"/>
                  </a:solidFill>
                </a:rPr>
                <a:t>外部屏障</a:t>
              </a:r>
              <a:endParaRPr dirty="0">
                <a:solidFill>
                  <a:schemeClr val="tx1"/>
                </a:solidFill>
              </a:endParaRPr>
            </a:p>
          </p:txBody>
        </p:sp>
        <p:sp>
          <p:nvSpPr>
            <p:cNvPr id="8" name="文本框 7">
              <a:extLst>
                <a:ext uri="{FF2B5EF4-FFF2-40B4-BE49-F238E27FC236}">
                  <a16:creationId xmlns:a16="http://schemas.microsoft.com/office/drawing/2014/main" id="{955763AF-C38B-F423-079C-D82DA45B47E2}"/>
                </a:ext>
              </a:extLst>
            </p:cNvPr>
            <p:cNvSpPr txBox="1"/>
            <p:nvPr/>
          </p:nvSpPr>
          <p:spPr>
            <a:xfrm>
              <a:off x="14912020" y="7073152"/>
              <a:ext cx="3443713" cy="725488"/>
            </a:xfrm>
            <a:prstGeom prst="rect">
              <a:avLst/>
            </a:prstGeom>
            <a:noFill/>
            <a:ln w="12700" cap="flat">
              <a:noFill/>
              <a:miter lim="400000"/>
            </a:ln>
            <a:effectLst/>
          </p:spPr>
          <p:txBody>
            <a:bodyPr wrap="square" lIns="48996" tIns="48996" rIns="48996" bIns="48996" numCol="1" anchor="ctr">
              <a:spAutoFit/>
            </a:bodyPr>
            <a:lstStyle/>
            <a:p>
              <a:pPr defTabSz="1555115">
                <a:defRPr sz="4000">
                  <a:gradFill flip="none" rotWithShape="1">
                    <a:gsLst>
                      <a:gs pos="0">
                        <a:srgbClr val="B6EBFF"/>
                      </a:gs>
                      <a:gs pos="100000">
                        <a:srgbClr val="B8B9FF"/>
                      </a:gs>
                    </a:gsLst>
                    <a:lin ang="3600000" scaled="0"/>
                  </a:gradFill>
                  <a:latin typeface="Source Han Sans CN Bold Bold"/>
                  <a:ea typeface="Source Han Sans CN Bold Bold"/>
                  <a:cs typeface="Source Han Sans CN Bold Bold"/>
                  <a:sym typeface="Source Han Sans CN Bold Bold"/>
                </a:defRPr>
              </a:pPr>
              <a:r>
                <a:rPr lang="zh-CN" altLang="en-US" dirty="0">
                  <a:solidFill>
                    <a:schemeClr val="tx1"/>
                  </a:solidFill>
                </a:rPr>
                <a:t>内生防御</a:t>
              </a:r>
              <a:endParaRPr dirty="0">
                <a:solidFill>
                  <a:schemeClr val="tx1"/>
                </a:solidFill>
              </a:endParaRPr>
            </a:p>
          </p:txBody>
        </p:sp>
        <p:sp>
          <p:nvSpPr>
            <p:cNvPr id="9" name="文本框 7">
              <a:extLst>
                <a:ext uri="{FF2B5EF4-FFF2-40B4-BE49-F238E27FC236}">
                  <a16:creationId xmlns:a16="http://schemas.microsoft.com/office/drawing/2014/main" id="{D8F8A2C4-EB68-28A4-6C09-F7EA688D48C2}"/>
                </a:ext>
              </a:extLst>
            </p:cNvPr>
            <p:cNvSpPr txBox="1"/>
            <p:nvPr/>
          </p:nvSpPr>
          <p:spPr>
            <a:xfrm>
              <a:off x="19173876" y="5413736"/>
              <a:ext cx="3443713" cy="725488"/>
            </a:xfrm>
            <a:prstGeom prst="rect">
              <a:avLst/>
            </a:prstGeom>
            <a:noFill/>
            <a:ln w="12700" cap="flat">
              <a:noFill/>
              <a:miter lim="400000"/>
            </a:ln>
            <a:effectLst/>
          </p:spPr>
          <p:txBody>
            <a:bodyPr wrap="square" lIns="48996" tIns="48996" rIns="48996" bIns="48996" numCol="1" anchor="ctr">
              <a:spAutoFit/>
            </a:bodyPr>
            <a:lstStyle/>
            <a:p>
              <a:pPr defTabSz="1555115">
                <a:defRPr sz="4000">
                  <a:gradFill flip="none" rotWithShape="1">
                    <a:gsLst>
                      <a:gs pos="0">
                        <a:srgbClr val="B6EBFF"/>
                      </a:gs>
                      <a:gs pos="100000">
                        <a:srgbClr val="B8B9FF"/>
                      </a:gs>
                    </a:gsLst>
                    <a:lin ang="3600000" scaled="0"/>
                  </a:gradFill>
                  <a:latin typeface="Source Han Sans CN Bold Bold"/>
                  <a:ea typeface="Source Han Sans CN Bold Bold"/>
                  <a:cs typeface="Source Han Sans CN Bold Bold"/>
                  <a:sym typeface="Source Han Sans CN Bold Bold"/>
                </a:defRPr>
              </a:pPr>
              <a:r>
                <a:rPr lang="zh-CN" altLang="en-US" dirty="0">
                  <a:solidFill>
                    <a:schemeClr val="tx1"/>
                  </a:solidFill>
                </a:rPr>
                <a:t>网络安全</a:t>
              </a:r>
              <a:endParaRPr dirty="0">
                <a:solidFill>
                  <a:schemeClr val="tx1"/>
                </a:solidFill>
              </a:endParaRPr>
            </a:p>
          </p:txBody>
        </p:sp>
        <p:sp>
          <p:nvSpPr>
            <p:cNvPr id="10" name="文本框 9">
              <a:extLst>
                <a:ext uri="{FF2B5EF4-FFF2-40B4-BE49-F238E27FC236}">
                  <a16:creationId xmlns:a16="http://schemas.microsoft.com/office/drawing/2014/main" id="{1B15513C-1CC3-56E8-44C0-158FF821C200}"/>
                </a:ext>
              </a:extLst>
            </p:cNvPr>
            <p:cNvSpPr txBox="1"/>
            <p:nvPr/>
          </p:nvSpPr>
          <p:spPr>
            <a:xfrm>
              <a:off x="19173875" y="7073152"/>
              <a:ext cx="3443713" cy="725488"/>
            </a:xfrm>
            <a:prstGeom prst="rect">
              <a:avLst/>
            </a:prstGeom>
            <a:noFill/>
            <a:ln w="12700" cap="flat">
              <a:noFill/>
              <a:miter lim="400000"/>
            </a:ln>
            <a:effectLst/>
          </p:spPr>
          <p:txBody>
            <a:bodyPr wrap="square" lIns="48996" tIns="48996" rIns="48996" bIns="48996" numCol="1" anchor="ctr">
              <a:spAutoFit/>
            </a:bodyPr>
            <a:lstStyle/>
            <a:p>
              <a:pPr defTabSz="1555115">
                <a:defRPr sz="4000">
                  <a:gradFill flip="none" rotWithShape="1">
                    <a:gsLst>
                      <a:gs pos="0">
                        <a:srgbClr val="B6EBFF"/>
                      </a:gs>
                      <a:gs pos="100000">
                        <a:srgbClr val="B8B9FF"/>
                      </a:gs>
                    </a:gsLst>
                    <a:lin ang="3600000" scaled="0"/>
                  </a:gradFill>
                  <a:latin typeface="Source Han Sans CN Bold Bold"/>
                  <a:ea typeface="Source Han Sans CN Bold Bold"/>
                  <a:cs typeface="Source Han Sans CN Bold Bold"/>
                  <a:sym typeface="Source Han Sans CN Bold Bold"/>
                </a:defRPr>
              </a:pPr>
              <a:r>
                <a:rPr lang="zh-CN" altLang="en-US" dirty="0">
                  <a:solidFill>
                    <a:schemeClr val="tx1"/>
                  </a:solidFill>
                </a:rPr>
                <a:t>运行安全</a:t>
              </a:r>
              <a:endParaRPr dirty="0">
                <a:solidFill>
                  <a:schemeClr val="tx1"/>
                </a:solidFill>
              </a:endParaRPr>
            </a:p>
          </p:txBody>
        </p:sp>
        <p:sp>
          <p:nvSpPr>
            <p:cNvPr id="11" name="文本框 10">
              <a:extLst>
                <a:ext uri="{FF2B5EF4-FFF2-40B4-BE49-F238E27FC236}">
                  <a16:creationId xmlns:a16="http://schemas.microsoft.com/office/drawing/2014/main" id="{7355C851-318A-703C-EE34-0E7B5288912B}"/>
                </a:ext>
              </a:extLst>
            </p:cNvPr>
            <p:cNvSpPr txBox="1"/>
            <p:nvPr/>
          </p:nvSpPr>
          <p:spPr>
            <a:xfrm>
              <a:off x="24849533" y="6251738"/>
              <a:ext cx="5098101" cy="714502"/>
            </a:xfrm>
            <a:prstGeom prst="rect">
              <a:avLst/>
            </a:prstGeom>
            <a:noFill/>
            <a:ln w="12700" cap="flat">
              <a:noFill/>
              <a:miter lim="400000"/>
            </a:ln>
            <a:effectLst/>
          </p:spPr>
          <p:txBody>
            <a:bodyPr wrap="square" lIns="48996" tIns="48996" rIns="48996" bIns="48996" numCol="1" anchor="ctr">
              <a:spAutoFit/>
            </a:bodyPr>
            <a:lstStyle/>
            <a:p>
              <a:pPr defTabSz="1555115">
                <a:defRPr sz="4000">
                  <a:gradFill flip="none" rotWithShape="1">
                    <a:gsLst>
                      <a:gs pos="0">
                        <a:srgbClr val="B6EBFF"/>
                      </a:gs>
                      <a:gs pos="100000">
                        <a:srgbClr val="B8B9FF"/>
                      </a:gs>
                    </a:gsLst>
                    <a:lin ang="3600000" scaled="0"/>
                  </a:gradFill>
                  <a:latin typeface="Source Han Sans CN Bold Bold"/>
                  <a:ea typeface="Source Han Sans CN Bold Bold"/>
                  <a:cs typeface="Source Han Sans CN Bold Bold"/>
                  <a:sym typeface="Source Han Sans CN Bold Bold"/>
                </a:defRPr>
              </a:pPr>
              <a:r>
                <a:rPr lang="zh-CN" altLang="en-US" dirty="0">
                  <a:solidFill>
                    <a:schemeClr val="tx1"/>
                  </a:solidFill>
                </a:rPr>
                <a:t>安全保障一体化体系</a:t>
              </a:r>
              <a:endParaRPr dirty="0">
                <a:solidFill>
                  <a:schemeClr val="tx1"/>
                </a:solidFill>
              </a:endParaRPr>
            </a:p>
          </p:txBody>
        </p:sp>
        <p:cxnSp>
          <p:nvCxnSpPr>
            <p:cNvPr id="13" name="直接箭头连接符 12">
              <a:extLst>
                <a:ext uri="{FF2B5EF4-FFF2-40B4-BE49-F238E27FC236}">
                  <a16:creationId xmlns:a16="http://schemas.microsoft.com/office/drawing/2014/main" id="{1FC30B04-4374-39FB-6146-D43A56957837}"/>
                </a:ext>
              </a:extLst>
            </p:cNvPr>
            <p:cNvCxnSpPr>
              <a:cxnSpLocks/>
              <a:stCxn id="7" idx="3"/>
            </p:cNvCxnSpPr>
            <p:nvPr/>
          </p:nvCxnSpPr>
          <p:spPr>
            <a:xfrm>
              <a:off x="18355734" y="5776480"/>
              <a:ext cx="1084157" cy="0"/>
            </a:xfrm>
            <a:prstGeom prst="straightConnector1">
              <a:avLst/>
            </a:prstGeom>
            <a:noFill/>
            <a:ln w="63500" cap="flat">
              <a:solidFill>
                <a:srgbClr val="FFFFFF"/>
              </a:solidFill>
              <a:prstDash val="solid"/>
              <a:miter lim="400000"/>
              <a:tailEnd type="triangle"/>
            </a:ln>
          </p:spPr>
          <p:style>
            <a:lnRef idx="0">
              <a:scrgbClr r="0" g="0" b="0"/>
            </a:lnRef>
            <a:fillRef idx="0">
              <a:scrgbClr r="0" g="0" b="0"/>
            </a:fillRef>
            <a:effectRef idx="0">
              <a:scrgbClr r="0" g="0" b="0"/>
            </a:effectRef>
            <a:fontRef idx="none"/>
          </p:style>
        </p:cxnSp>
        <p:cxnSp>
          <p:nvCxnSpPr>
            <p:cNvPr id="15" name="直接箭头连接符 14">
              <a:extLst>
                <a:ext uri="{FF2B5EF4-FFF2-40B4-BE49-F238E27FC236}">
                  <a16:creationId xmlns:a16="http://schemas.microsoft.com/office/drawing/2014/main" id="{5A5510AA-C865-C724-F0CC-D8587AE1FE68}"/>
                </a:ext>
              </a:extLst>
            </p:cNvPr>
            <p:cNvCxnSpPr>
              <a:cxnSpLocks/>
            </p:cNvCxnSpPr>
            <p:nvPr/>
          </p:nvCxnSpPr>
          <p:spPr>
            <a:xfrm>
              <a:off x="18355733" y="7486746"/>
              <a:ext cx="1084157" cy="0"/>
            </a:xfrm>
            <a:prstGeom prst="straightConnector1">
              <a:avLst/>
            </a:prstGeom>
            <a:noFill/>
            <a:ln w="63500" cap="flat">
              <a:solidFill>
                <a:srgbClr val="FFFFFF"/>
              </a:solidFill>
              <a:prstDash val="solid"/>
              <a:miter lim="400000"/>
              <a:tailEnd type="triangle"/>
            </a:ln>
          </p:spPr>
          <p:style>
            <a:lnRef idx="0">
              <a:scrgbClr r="0" g="0" b="0"/>
            </a:lnRef>
            <a:fillRef idx="0">
              <a:scrgbClr r="0" g="0" b="0"/>
            </a:fillRef>
            <a:effectRef idx="0">
              <a:scrgbClr r="0" g="0" b="0"/>
            </a:effectRef>
            <a:fontRef idx="none"/>
          </p:style>
        </p:cxnSp>
        <p:sp>
          <p:nvSpPr>
            <p:cNvPr id="16" name="加号 15">
              <a:extLst>
                <a:ext uri="{FF2B5EF4-FFF2-40B4-BE49-F238E27FC236}">
                  <a16:creationId xmlns:a16="http://schemas.microsoft.com/office/drawing/2014/main" id="{0BE623AD-0477-B0D7-9FFA-4128E14897E7}"/>
                </a:ext>
              </a:extLst>
            </p:cNvPr>
            <p:cNvSpPr/>
            <p:nvPr/>
          </p:nvSpPr>
          <p:spPr>
            <a:xfrm>
              <a:off x="20455468" y="6212451"/>
              <a:ext cx="756000" cy="753789"/>
            </a:xfrm>
            <a:prstGeom prst="mathPlus">
              <a:avLst/>
            </a:prstGeom>
            <a:solidFill>
              <a:srgbClr val="FFFFFF"/>
            </a:solidFill>
            <a:ln w="3175"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25287" tIns="25287" rIns="25287" bIns="25287" numCol="1" spcCol="38100" rtlCol="0" anchor="ctr">
              <a:spAutoFit/>
            </a:bodyPr>
            <a:lstStyle/>
            <a:p>
              <a:pPr marL="0" marR="0" indent="0" algn="ctr" defTabSz="1174115" rtl="0" fontAlgn="auto" latinLnBrk="0" hangingPunct="0">
                <a:lnSpc>
                  <a:spcPct val="100000"/>
                </a:lnSpc>
                <a:spcBef>
                  <a:spcPts val="0"/>
                </a:spcBef>
                <a:spcAft>
                  <a:spcPts val="0"/>
                </a:spcAft>
                <a:buClrTx/>
                <a:buSzTx/>
                <a:buFontTx/>
                <a:buNone/>
              </a:pPr>
              <a:endParaRPr kumimoji="0" lang="zh-CN" altLang="en-US" sz="4400" b="0" i="0" u="none" strike="noStrike" cap="none" spc="0" normalizeH="0" baseline="0">
                <a:ln>
                  <a:noFill/>
                </a:ln>
                <a:solidFill>
                  <a:srgbClr val="000000"/>
                </a:solidFill>
                <a:effectLst/>
                <a:uFillTx/>
                <a:latin typeface="+mn-lt"/>
                <a:ea typeface="+mn-ea"/>
                <a:cs typeface="+mn-cs"/>
                <a:sym typeface="FZLanTingHeiS-R-GB"/>
              </a:endParaRPr>
            </a:p>
          </p:txBody>
        </p:sp>
        <p:sp>
          <p:nvSpPr>
            <p:cNvPr id="17" name="箭头: 右 16">
              <a:extLst>
                <a:ext uri="{FF2B5EF4-FFF2-40B4-BE49-F238E27FC236}">
                  <a16:creationId xmlns:a16="http://schemas.microsoft.com/office/drawing/2014/main" id="{E8D08C27-08EF-20C9-BA31-4CAEF1EA1631}"/>
                </a:ext>
              </a:extLst>
            </p:cNvPr>
            <p:cNvSpPr/>
            <p:nvPr/>
          </p:nvSpPr>
          <p:spPr>
            <a:xfrm>
              <a:off x="23436998" y="6377316"/>
              <a:ext cx="880533" cy="488681"/>
            </a:xfrm>
            <a:prstGeom prst="rightArrow">
              <a:avLst/>
            </a:prstGeom>
            <a:solidFill>
              <a:srgbClr val="FFFFFF"/>
            </a:solidFill>
            <a:ln w="3175"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25287" tIns="25287" rIns="25287" bIns="25287" numCol="1" spcCol="38100" rtlCol="0" anchor="ctr">
              <a:spAutoFit/>
            </a:bodyPr>
            <a:lstStyle/>
            <a:p>
              <a:pPr marL="0" marR="0" indent="0" algn="ctr" defTabSz="1174115" rtl="0" fontAlgn="auto" latinLnBrk="0" hangingPunct="0">
                <a:lnSpc>
                  <a:spcPct val="100000"/>
                </a:lnSpc>
                <a:spcBef>
                  <a:spcPts val="0"/>
                </a:spcBef>
                <a:spcAft>
                  <a:spcPts val="0"/>
                </a:spcAft>
                <a:buClrTx/>
                <a:buSzTx/>
                <a:buFontTx/>
                <a:buNone/>
              </a:pPr>
              <a:endParaRPr kumimoji="0" lang="zh-CN" altLang="en-US" sz="4400" b="0" i="0" u="none" strike="noStrike" cap="none" spc="0" normalizeH="0" baseline="0">
                <a:ln>
                  <a:noFill/>
                </a:ln>
                <a:solidFill>
                  <a:srgbClr val="000000"/>
                </a:solidFill>
                <a:effectLst/>
                <a:uFillTx/>
                <a:latin typeface="+mn-lt"/>
                <a:ea typeface="+mn-ea"/>
                <a:cs typeface="+mn-cs"/>
                <a:sym typeface="FZLanTingHeiS-R-GB"/>
              </a:endParaRPr>
            </a:p>
          </p:txBody>
        </p:sp>
        <p:sp>
          <p:nvSpPr>
            <p:cNvPr id="18" name="右大括号 17">
              <a:extLst>
                <a:ext uri="{FF2B5EF4-FFF2-40B4-BE49-F238E27FC236}">
                  <a16:creationId xmlns:a16="http://schemas.microsoft.com/office/drawing/2014/main" id="{58FF3FF1-99A7-4A3B-EC9D-ADB89D272433}"/>
                </a:ext>
              </a:extLst>
            </p:cNvPr>
            <p:cNvSpPr/>
            <p:nvPr/>
          </p:nvSpPr>
          <p:spPr>
            <a:xfrm>
              <a:off x="22352632" y="5619462"/>
              <a:ext cx="264957" cy="1867284"/>
            </a:xfrm>
            <a:prstGeom prst="rightBrace">
              <a:avLst/>
            </a:prstGeom>
            <a:noFill/>
            <a:ln w="3175" cap="flat">
              <a:solidFill>
                <a:srgbClr val="FFFFFF"/>
              </a:solidFill>
              <a:prstDash val="solid"/>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pPr>
              <a:endParaRPr kumimoji="0" lang="zh-CN" altLang="en-US" sz="1800" b="0" i="0" u="none" strike="noStrike" cap="none" spc="0" normalizeH="0" baseline="0">
                <a:ln>
                  <a:noFill/>
                </a:ln>
                <a:solidFill>
                  <a:srgbClr val="000000"/>
                </a:solidFill>
                <a:effectLst/>
                <a:uFillTx/>
              </a:endParaRPr>
            </a:p>
          </p:txBody>
        </p:sp>
      </p:grpSp>
      <p:sp>
        <p:nvSpPr>
          <p:cNvPr id="32" name="椭圆 31">
            <a:extLst>
              <a:ext uri="{FF2B5EF4-FFF2-40B4-BE49-F238E27FC236}">
                <a16:creationId xmlns:a16="http://schemas.microsoft.com/office/drawing/2014/main" id="{AF13BFCB-B5FB-263D-7F87-E60A7C706166}"/>
              </a:ext>
            </a:extLst>
          </p:cNvPr>
          <p:cNvSpPr/>
          <p:nvPr/>
        </p:nvSpPr>
        <p:spPr>
          <a:xfrm>
            <a:off x="2336800" y="3993767"/>
            <a:ext cx="11508690" cy="6369433"/>
          </a:xfrm>
          <a:prstGeom prst="ellipse">
            <a:avLst/>
          </a:prstGeom>
          <a:noFill/>
          <a:ln w="3175" cap="flat">
            <a:solidFill>
              <a:srgbClr val="FFFFFF"/>
            </a:solid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25287" tIns="25287" rIns="25287" bIns="25287" numCol="1" spcCol="38100" rtlCol="0" anchor="ctr">
            <a:spAutoFit/>
          </a:bodyPr>
          <a:lstStyle/>
          <a:p>
            <a:pPr marL="0" marR="0" indent="0" algn="ctr" defTabSz="1174115" rtl="0" fontAlgn="auto" latinLnBrk="0" hangingPunct="0">
              <a:lnSpc>
                <a:spcPct val="100000"/>
              </a:lnSpc>
              <a:spcBef>
                <a:spcPts val="0"/>
              </a:spcBef>
              <a:spcAft>
                <a:spcPts val="0"/>
              </a:spcAft>
              <a:buClrTx/>
              <a:buSzTx/>
              <a:buFontTx/>
              <a:buNone/>
            </a:pPr>
            <a:endParaRPr kumimoji="0" lang="zh-CN" altLang="en-US" sz="4400" b="0" i="0" u="none" strike="noStrike" cap="none" spc="0" normalizeH="0" baseline="0">
              <a:ln>
                <a:noFill/>
              </a:ln>
              <a:solidFill>
                <a:srgbClr val="000000"/>
              </a:solidFill>
              <a:effectLst/>
              <a:uFillTx/>
              <a:latin typeface="+mn-lt"/>
              <a:ea typeface="+mn-ea"/>
              <a:cs typeface="+mn-cs"/>
              <a:sym typeface="FZLanTingHeiS-R-GB"/>
            </a:endParaRPr>
          </a:p>
        </p:txBody>
      </p:sp>
      <p:sp>
        <p:nvSpPr>
          <p:cNvPr id="33" name="矩形: 圆角 32">
            <a:extLst>
              <a:ext uri="{FF2B5EF4-FFF2-40B4-BE49-F238E27FC236}">
                <a16:creationId xmlns:a16="http://schemas.microsoft.com/office/drawing/2014/main" id="{E87FB870-F284-8EE8-43F7-5DDB34EED226}"/>
              </a:ext>
            </a:extLst>
          </p:cNvPr>
          <p:cNvSpPr/>
          <p:nvPr/>
        </p:nvSpPr>
        <p:spPr>
          <a:xfrm>
            <a:off x="4566448" y="4702529"/>
            <a:ext cx="7083684" cy="5004000"/>
          </a:xfrm>
          <a:prstGeom prst="roundRect">
            <a:avLst/>
          </a:prstGeom>
          <a:solidFill>
            <a:srgbClr val="DCE5FC">
              <a:alpha val="5000"/>
            </a:srgbClr>
          </a:solidFill>
          <a:ln w="3175" cap="flat">
            <a:solidFill>
              <a:srgbClr val="FFFFFF"/>
            </a:solid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25287" tIns="25287" rIns="25287" bIns="25287" numCol="1" spcCol="38100" rtlCol="0" anchor="ctr">
            <a:spAutoFit/>
          </a:bodyPr>
          <a:lstStyle/>
          <a:p>
            <a:pPr marL="0" marR="0" indent="0" algn="ctr" defTabSz="1174115" rtl="0" fontAlgn="auto" latinLnBrk="0" hangingPunct="0">
              <a:lnSpc>
                <a:spcPct val="100000"/>
              </a:lnSpc>
              <a:spcBef>
                <a:spcPts val="0"/>
              </a:spcBef>
              <a:spcAft>
                <a:spcPts val="0"/>
              </a:spcAft>
              <a:buClrTx/>
              <a:buSzTx/>
              <a:buFontTx/>
              <a:buNone/>
            </a:pPr>
            <a:endParaRPr kumimoji="0" lang="zh-CN" altLang="en-US" sz="4400" b="0" i="0" u="none" strike="noStrike" cap="none" spc="0" normalizeH="0" baseline="0">
              <a:ln>
                <a:noFill/>
              </a:ln>
              <a:solidFill>
                <a:srgbClr val="000000"/>
              </a:solidFill>
              <a:effectLst/>
              <a:uFillTx/>
              <a:latin typeface="+mn-lt"/>
              <a:ea typeface="+mn-ea"/>
              <a:cs typeface="+mn-cs"/>
              <a:sym typeface="FZLanTingHeiS-R-GB"/>
            </a:endParaRPr>
          </a:p>
        </p:txBody>
      </p:sp>
      <p:grpSp>
        <p:nvGrpSpPr>
          <p:cNvPr id="36" name="组合 35">
            <a:extLst>
              <a:ext uri="{FF2B5EF4-FFF2-40B4-BE49-F238E27FC236}">
                <a16:creationId xmlns:a16="http://schemas.microsoft.com/office/drawing/2014/main" id="{028919AE-183D-21FC-2B5F-FB560E6455A1}"/>
              </a:ext>
            </a:extLst>
          </p:cNvPr>
          <p:cNvGrpSpPr/>
          <p:nvPr/>
        </p:nvGrpSpPr>
        <p:grpSpPr>
          <a:xfrm>
            <a:off x="7026023" y="5419704"/>
            <a:ext cx="1620228" cy="1616958"/>
            <a:chOff x="5469999" y="5361998"/>
            <a:chExt cx="2209738" cy="1616958"/>
          </a:xfrm>
        </p:grpSpPr>
        <p:sp>
          <p:nvSpPr>
            <p:cNvPr id="34" name="矩形">
              <a:extLst>
                <a:ext uri="{FF2B5EF4-FFF2-40B4-BE49-F238E27FC236}">
                  <a16:creationId xmlns:a16="http://schemas.microsoft.com/office/drawing/2014/main" id="{0F61010E-D9AD-A280-1390-B5C256700748}"/>
                </a:ext>
              </a:extLst>
            </p:cNvPr>
            <p:cNvSpPr/>
            <p:nvPr/>
          </p:nvSpPr>
          <p:spPr>
            <a:xfrm>
              <a:off x="5469999" y="5361998"/>
              <a:ext cx="2209738" cy="1616958"/>
            </a:xfrm>
            <a:prstGeom prst="rect">
              <a:avLst/>
            </a:prstGeom>
            <a:solidFill>
              <a:srgbClr val="DCE5FC">
                <a:alpha val="9804"/>
              </a:srgbClr>
            </a:solidFill>
            <a:ln w="3175" cap="flat">
              <a:noFill/>
              <a:miter lim="400000"/>
            </a:ln>
            <a:effectLst/>
          </p:spPr>
          <p:txBody>
            <a:bodyPr wrap="square" lIns="111811" tIns="111811" rIns="111811" bIns="111811" numCol="1" anchor="ctr">
              <a:noAutofit/>
            </a:bodyPr>
            <a:lstStyle/>
            <a:p>
              <a:pPr defTabSz="1894840"/>
              <a:endParaRPr sz="1200" dirty="0">
                <a:solidFill>
                  <a:srgbClr val="666666"/>
                </a:solidFill>
                <a:latin typeface="Source Han Sans CN" charset="-122"/>
                <a:ea typeface="Source Han Sans CN" charset="-122"/>
                <a:cs typeface="Source Han Sans CN" charset="-122"/>
              </a:endParaRPr>
            </a:p>
          </p:txBody>
        </p:sp>
        <p:sp>
          <p:nvSpPr>
            <p:cNvPr id="35" name="DevFest…">
              <a:extLst>
                <a:ext uri="{FF2B5EF4-FFF2-40B4-BE49-F238E27FC236}">
                  <a16:creationId xmlns:a16="http://schemas.microsoft.com/office/drawing/2014/main" id="{D49E9051-3986-B0D6-8A15-231A789D4C3E}"/>
                </a:ext>
              </a:extLst>
            </p:cNvPr>
            <p:cNvSpPr txBox="1"/>
            <p:nvPr/>
          </p:nvSpPr>
          <p:spPr>
            <a:xfrm>
              <a:off x="5782738" y="5496661"/>
              <a:ext cx="1568667" cy="1347632"/>
            </a:xfrm>
            <a:prstGeom prst="rect">
              <a:avLst/>
            </a:prstGeom>
            <a:ln w="3175">
              <a:miter lim="400000"/>
            </a:ln>
          </p:spPr>
          <p:txBody>
            <a:bodyPr lIns="35559" tIns="35559" rIns="35559" bIns="35559" anchor="ctr"/>
            <a:lstStyle/>
            <a:p>
              <a:pPr marR="0" defTabSz="3467735" rtl="0" fontAlgn="auto" latinLnBrk="0" hangingPunct="0">
                <a:lnSpc>
                  <a:spcPct val="100000"/>
                </a:lnSpc>
                <a:spcBef>
                  <a:spcPts val="0"/>
                </a:spcBef>
                <a:spcAft>
                  <a:spcPts val="0"/>
                </a:spcAft>
                <a:buClrTx/>
                <a:buSzTx/>
              </a:pPr>
              <a:r>
                <a:rPr lang="zh-CN" altLang="en-US" sz="3200" dirty="0">
                  <a:latin typeface="Source Han Sans CN Regular"/>
                  <a:ea typeface="Source Han Sans CN"/>
                </a:rPr>
                <a:t>安全</a:t>
              </a:r>
              <a:endParaRPr lang="en-US" altLang="zh-CN" sz="3200" dirty="0">
                <a:latin typeface="Source Han Sans CN Regular"/>
                <a:ea typeface="Source Han Sans CN"/>
              </a:endParaRPr>
            </a:p>
            <a:p>
              <a:pPr marR="0" defTabSz="3467735" rtl="0" fontAlgn="auto" latinLnBrk="0" hangingPunct="0">
                <a:lnSpc>
                  <a:spcPct val="100000"/>
                </a:lnSpc>
                <a:spcBef>
                  <a:spcPts val="0"/>
                </a:spcBef>
                <a:spcAft>
                  <a:spcPts val="0"/>
                </a:spcAft>
                <a:buClrTx/>
                <a:buSzTx/>
              </a:pPr>
              <a:r>
                <a:rPr lang="zh-CN" altLang="en-US" sz="3200" dirty="0">
                  <a:latin typeface="Source Han Sans CN Regular"/>
                  <a:ea typeface="Source Han Sans CN"/>
                </a:rPr>
                <a:t>功能</a:t>
              </a:r>
            </a:p>
          </p:txBody>
        </p:sp>
      </p:grpSp>
      <p:grpSp>
        <p:nvGrpSpPr>
          <p:cNvPr id="43" name="组合 42">
            <a:extLst>
              <a:ext uri="{FF2B5EF4-FFF2-40B4-BE49-F238E27FC236}">
                <a16:creationId xmlns:a16="http://schemas.microsoft.com/office/drawing/2014/main" id="{40372695-5D3B-223E-1913-E054C5E0B7F0}"/>
              </a:ext>
            </a:extLst>
          </p:cNvPr>
          <p:cNvGrpSpPr/>
          <p:nvPr/>
        </p:nvGrpSpPr>
        <p:grpSpPr>
          <a:xfrm>
            <a:off x="7020306" y="7433200"/>
            <a:ext cx="1620228" cy="1616958"/>
            <a:chOff x="5469999" y="5361998"/>
            <a:chExt cx="2209738" cy="1616958"/>
          </a:xfrm>
        </p:grpSpPr>
        <p:sp>
          <p:nvSpPr>
            <p:cNvPr id="44" name="矩形">
              <a:extLst>
                <a:ext uri="{FF2B5EF4-FFF2-40B4-BE49-F238E27FC236}">
                  <a16:creationId xmlns:a16="http://schemas.microsoft.com/office/drawing/2014/main" id="{327EC520-AD52-E16C-815A-FF3CAAC602DE}"/>
                </a:ext>
              </a:extLst>
            </p:cNvPr>
            <p:cNvSpPr/>
            <p:nvPr/>
          </p:nvSpPr>
          <p:spPr>
            <a:xfrm>
              <a:off x="5469999" y="5361998"/>
              <a:ext cx="2209738" cy="1616958"/>
            </a:xfrm>
            <a:prstGeom prst="rect">
              <a:avLst/>
            </a:prstGeom>
            <a:solidFill>
              <a:srgbClr val="DCE5FC">
                <a:alpha val="9804"/>
              </a:srgbClr>
            </a:solidFill>
            <a:ln w="3175" cap="flat">
              <a:noFill/>
              <a:miter lim="400000"/>
            </a:ln>
            <a:effectLst/>
          </p:spPr>
          <p:txBody>
            <a:bodyPr wrap="square" lIns="111811" tIns="111811" rIns="111811" bIns="111811" numCol="1" anchor="ctr">
              <a:noAutofit/>
            </a:bodyPr>
            <a:lstStyle/>
            <a:p>
              <a:pPr defTabSz="1894840"/>
              <a:endParaRPr sz="1200" dirty="0">
                <a:solidFill>
                  <a:srgbClr val="666666"/>
                </a:solidFill>
                <a:latin typeface="Source Han Sans CN" charset="-122"/>
                <a:ea typeface="Source Han Sans CN" charset="-122"/>
                <a:cs typeface="Source Han Sans CN" charset="-122"/>
              </a:endParaRPr>
            </a:p>
          </p:txBody>
        </p:sp>
        <p:sp>
          <p:nvSpPr>
            <p:cNvPr id="45" name="DevFest…">
              <a:extLst>
                <a:ext uri="{FF2B5EF4-FFF2-40B4-BE49-F238E27FC236}">
                  <a16:creationId xmlns:a16="http://schemas.microsoft.com/office/drawing/2014/main" id="{2273B884-C986-FE3E-5C16-717D18D99EDE}"/>
                </a:ext>
              </a:extLst>
            </p:cNvPr>
            <p:cNvSpPr txBox="1"/>
            <p:nvPr/>
          </p:nvSpPr>
          <p:spPr>
            <a:xfrm>
              <a:off x="5782738" y="5496661"/>
              <a:ext cx="1568667" cy="1347632"/>
            </a:xfrm>
            <a:prstGeom prst="rect">
              <a:avLst/>
            </a:prstGeom>
            <a:ln w="3175">
              <a:miter lim="400000"/>
            </a:ln>
          </p:spPr>
          <p:txBody>
            <a:bodyPr lIns="35559" tIns="35559" rIns="35559" bIns="35559" anchor="ctr"/>
            <a:lstStyle/>
            <a:p>
              <a:pPr marR="0" defTabSz="3467735" rtl="0" fontAlgn="auto" latinLnBrk="0" hangingPunct="0">
                <a:lnSpc>
                  <a:spcPct val="100000"/>
                </a:lnSpc>
                <a:spcBef>
                  <a:spcPts val="0"/>
                </a:spcBef>
                <a:spcAft>
                  <a:spcPts val="0"/>
                </a:spcAft>
                <a:buClrTx/>
                <a:buSzTx/>
              </a:pPr>
              <a:r>
                <a:rPr lang="zh-CN" altLang="en-US" sz="3200" dirty="0">
                  <a:latin typeface="Source Han Sans CN Regular"/>
                  <a:ea typeface="Source Han Sans CN"/>
                </a:rPr>
                <a:t>安全</a:t>
              </a:r>
              <a:endParaRPr lang="en-US" altLang="zh-CN" sz="3200" dirty="0">
                <a:latin typeface="Source Han Sans CN Regular"/>
                <a:ea typeface="Source Han Sans CN"/>
              </a:endParaRPr>
            </a:p>
            <a:p>
              <a:pPr marR="0" defTabSz="3467735" rtl="0" fontAlgn="auto" latinLnBrk="0" hangingPunct="0">
                <a:lnSpc>
                  <a:spcPct val="100000"/>
                </a:lnSpc>
                <a:spcBef>
                  <a:spcPts val="0"/>
                </a:spcBef>
                <a:spcAft>
                  <a:spcPts val="0"/>
                </a:spcAft>
                <a:buClrTx/>
                <a:buSzTx/>
              </a:pPr>
              <a:r>
                <a:rPr lang="zh-CN" altLang="en-US" sz="3200" dirty="0">
                  <a:latin typeface="Source Han Sans CN Regular"/>
                  <a:ea typeface="Source Han Sans CN"/>
                </a:rPr>
                <a:t>保障</a:t>
              </a:r>
            </a:p>
          </p:txBody>
        </p:sp>
      </p:grpSp>
      <p:grpSp>
        <p:nvGrpSpPr>
          <p:cNvPr id="49" name="组合 48">
            <a:extLst>
              <a:ext uri="{FF2B5EF4-FFF2-40B4-BE49-F238E27FC236}">
                <a16:creationId xmlns:a16="http://schemas.microsoft.com/office/drawing/2014/main" id="{A4DA0271-6472-C069-C1CD-6B6CC239953B}"/>
              </a:ext>
            </a:extLst>
          </p:cNvPr>
          <p:cNvGrpSpPr/>
          <p:nvPr/>
        </p:nvGrpSpPr>
        <p:grpSpPr>
          <a:xfrm>
            <a:off x="9299419" y="5419704"/>
            <a:ext cx="1620228" cy="1616958"/>
            <a:chOff x="5469999" y="5361998"/>
            <a:chExt cx="2209738" cy="1616958"/>
          </a:xfrm>
        </p:grpSpPr>
        <p:sp>
          <p:nvSpPr>
            <p:cNvPr id="50" name="矩形">
              <a:extLst>
                <a:ext uri="{FF2B5EF4-FFF2-40B4-BE49-F238E27FC236}">
                  <a16:creationId xmlns:a16="http://schemas.microsoft.com/office/drawing/2014/main" id="{A404DFD9-B5A8-6904-C1B9-48F9CB0BBE4C}"/>
                </a:ext>
              </a:extLst>
            </p:cNvPr>
            <p:cNvSpPr/>
            <p:nvPr/>
          </p:nvSpPr>
          <p:spPr>
            <a:xfrm>
              <a:off x="5469999" y="5361998"/>
              <a:ext cx="2209738" cy="1616958"/>
            </a:xfrm>
            <a:prstGeom prst="rect">
              <a:avLst/>
            </a:prstGeom>
            <a:solidFill>
              <a:srgbClr val="DCE5FC">
                <a:alpha val="9804"/>
              </a:srgbClr>
            </a:solidFill>
            <a:ln w="3175" cap="flat">
              <a:noFill/>
              <a:miter lim="400000"/>
            </a:ln>
            <a:effectLst/>
          </p:spPr>
          <p:txBody>
            <a:bodyPr wrap="square" lIns="111811" tIns="111811" rIns="111811" bIns="111811" numCol="1" anchor="ctr">
              <a:noAutofit/>
            </a:bodyPr>
            <a:lstStyle/>
            <a:p>
              <a:pPr defTabSz="1894840"/>
              <a:endParaRPr sz="1200" dirty="0">
                <a:solidFill>
                  <a:srgbClr val="666666"/>
                </a:solidFill>
                <a:latin typeface="Source Han Sans CN" charset="-122"/>
                <a:ea typeface="Source Han Sans CN" charset="-122"/>
                <a:cs typeface="Source Han Sans CN" charset="-122"/>
              </a:endParaRPr>
            </a:p>
          </p:txBody>
        </p:sp>
        <p:sp>
          <p:nvSpPr>
            <p:cNvPr id="51" name="DevFest…">
              <a:extLst>
                <a:ext uri="{FF2B5EF4-FFF2-40B4-BE49-F238E27FC236}">
                  <a16:creationId xmlns:a16="http://schemas.microsoft.com/office/drawing/2014/main" id="{23BC18F2-FD53-C58C-70D2-57B6C9C4EC62}"/>
                </a:ext>
              </a:extLst>
            </p:cNvPr>
            <p:cNvSpPr txBox="1"/>
            <p:nvPr/>
          </p:nvSpPr>
          <p:spPr>
            <a:xfrm>
              <a:off x="5782738" y="5496661"/>
              <a:ext cx="1568667" cy="1347632"/>
            </a:xfrm>
            <a:prstGeom prst="rect">
              <a:avLst/>
            </a:prstGeom>
            <a:ln w="3175">
              <a:miter lim="400000"/>
            </a:ln>
          </p:spPr>
          <p:txBody>
            <a:bodyPr lIns="35559" tIns="35559" rIns="35559" bIns="35559" anchor="ctr"/>
            <a:lstStyle/>
            <a:p>
              <a:pPr marR="0" defTabSz="3467735" rtl="0" fontAlgn="auto" latinLnBrk="0" hangingPunct="0">
                <a:lnSpc>
                  <a:spcPct val="100000"/>
                </a:lnSpc>
                <a:spcBef>
                  <a:spcPts val="0"/>
                </a:spcBef>
                <a:spcAft>
                  <a:spcPts val="0"/>
                </a:spcAft>
                <a:buClrTx/>
                <a:buSzTx/>
              </a:pPr>
              <a:r>
                <a:rPr lang="zh-CN" altLang="en-US" sz="3200" dirty="0">
                  <a:latin typeface="Source Han Sans CN Regular"/>
                  <a:ea typeface="Source Han Sans CN"/>
                </a:rPr>
                <a:t>运维支撑</a:t>
              </a:r>
            </a:p>
          </p:txBody>
        </p:sp>
      </p:grpSp>
      <p:grpSp>
        <p:nvGrpSpPr>
          <p:cNvPr id="52" name="组合 51">
            <a:extLst>
              <a:ext uri="{FF2B5EF4-FFF2-40B4-BE49-F238E27FC236}">
                <a16:creationId xmlns:a16="http://schemas.microsoft.com/office/drawing/2014/main" id="{D9C40D5F-C27B-3FC8-168D-789981C78D27}"/>
              </a:ext>
            </a:extLst>
          </p:cNvPr>
          <p:cNvGrpSpPr/>
          <p:nvPr/>
        </p:nvGrpSpPr>
        <p:grpSpPr>
          <a:xfrm>
            <a:off x="9280327" y="7449866"/>
            <a:ext cx="1620228" cy="1616958"/>
            <a:chOff x="5469999" y="5361998"/>
            <a:chExt cx="2209738" cy="1616958"/>
          </a:xfrm>
        </p:grpSpPr>
        <p:sp>
          <p:nvSpPr>
            <p:cNvPr id="53" name="矩形">
              <a:extLst>
                <a:ext uri="{FF2B5EF4-FFF2-40B4-BE49-F238E27FC236}">
                  <a16:creationId xmlns:a16="http://schemas.microsoft.com/office/drawing/2014/main" id="{60964C36-C767-33A7-B0AF-E9066D7D5C7F}"/>
                </a:ext>
              </a:extLst>
            </p:cNvPr>
            <p:cNvSpPr/>
            <p:nvPr/>
          </p:nvSpPr>
          <p:spPr>
            <a:xfrm>
              <a:off x="5469999" y="5361998"/>
              <a:ext cx="2209738" cy="1616958"/>
            </a:xfrm>
            <a:prstGeom prst="rect">
              <a:avLst/>
            </a:prstGeom>
            <a:solidFill>
              <a:srgbClr val="DCE5FC">
                <a:alpha val="9804"/>
              </a:srgbClr>
            </a:solidFill>
            <a:ln w="3175" cap="flat">
              <a:noFill/>
              <a:miter lim="400000"/>
            </a:ln>
            <a:effectLst/>
          </p:spPr>
          <p:txBody>
            <a:bodyPr wrap="square" lIns="111811" tIns="111811" rIns="111811" bIns="111811" numCol="1" anchor="ctr">
              <a:noAutofit/>
            </a:bodyPr>
            <a:lstStyle/>
            <a:p>
              <a:pPr defTabSz="1894840"/>
              <a:endParaRPr sz="1200" dirty="0">
                <a:solidFill>
                  <a:srgbClr val="666666"/>
                </a:solidFill>
                <a:latin typeface="Source Han Sans CN" charset="-122"/>
                <a:ea typeface="Source Han Sans CN" charset="-122"/>
                <a:cs typeface="Source Han Sans CN" charset="-122"/>
              </a:endParaRPr>
            </a:p>
          </p:txBody>
        </p:sp>
        <p:sp>
          <p:nvSpPr>
            <p:cNvPr id="54" name="DevFest…">
              <a:extLst>
                <a:ext uri="{FF2B5EF4-FFF2-40B4-BE49-F238E27FC236}">
                  <a16:creationId xmlns:a16="http://schemas.microsoft.com/office/drawing/2014/main" id="{5D65397D-92A5-E115-3782-0037BB5368FC}"/>
                </a:ext>
              </a:extLst>
            </p:cNvPr>
            <p:cNvSpPr txBox="1"/>
            <p:nvPr/>
          </p:nvSpPr>
          <p:spPr>
            <a:xfrm>
              <a:off x="5782738" y="5496661"/>
              <a:ext cx="1568667" cy="1347632"/>
            </a:xfrm>
            <a:prstGeom prst="rect">
              <a:avLst/>
            </a:prstGeom>
            <a:ln w="3175">
              <a:miter lim="400000"/>
            </a:ln>
          </p:spPr>
          <p:txBody>
            <a:bodyPr lIns="35559" tIns="35559" rIns="35559" bIns="35559" anchor="ctr"/>
            <a:lstStyle/>
            <a:p>
              <a:pPr marR="0" defTabSz="3467735" rtl="0" fontAlgn="auto" latinLnBrk="0" hangingPunct="0">
                <a:lnSpc>
                  <a:spcPct val="100000"/>
                </a:lnSpc>
                <a:spcBef>
                  <a:spcPts val="0"/>
                </a:spcBef>
                <a:spcAft>
                  <a:spcPts val="0"/>
                </a:spcAft>
                <a:buClrTx/>
                <a:buSzTx/>
              </a:pPr>
              <a:r>
                <a:rPr lang="zh-CN" altLang="en-US" sz="3200" dirty="0">
                  <a:latin typeface="Source Han Sans CN Regular"/>
                  <a:ea typeface="Source Han Sans CN"/>
                </a:rPr>
                <a:t>兼容性</a:t>
              </a:r>
            </a:p>
          </p:txBody>
        </p:sp>
      </p:grpSp>
      <p:sp>
        <p:nvSpPr>
          <p:cNvPr id="55" name="DevFest…">
            <a:extLst>
              <a:ext uri="{FF2B5EF4-FFF2-40B4-BE49-F238E27FC236}">
                <a16:creationId xmlns:a16="http://schemas.microsoft.com/office/drawing/2014/main" id="{F5AA0376-4999-292A-4FCD-DB25BD4A820E}"/>
              </a:ext>
            </a:extLst>
          </p:cNvPr>
          <p:cNvSpPr txBox="1"/>
          <p:nvPr/>
        </p:nvSpPr>
        <p:spPr>
          <a:xfrm>
            <a:off x="5174316" y="7204529"/>
            <a:ext cx="1150181" cy="2179178"/>
          </a:xfrm>
          <a:prstGeom prst="rect">
            <a:avLst/>
          </a:prstGeom>
          <a:ln w="3175">
            <a:miter lim="400000"/>
          </a:ln>
        </p:spPr>
        <p:txBody>
          <a:bodyPr lIns="35559" tIns="35559" rIns="35559" bIns="35559" anchor="ctr"/>
          <a:lstStyle/>
          <a:p>
            <a:pPr marR="0" defTabSz="3467735" rtl="0" fontAlgn="auto" latinLnBrk="0" hangingPunct="0">
              <a:lnSpc>
                <a:spcPct val="100000"/>
              </a:lnSpc>
              <a:spcBef>
                <a:spcPts val="0"/>
              </a:spcBef>
              <a:spcAft>
                <a:spcPts val="0"/>
              </a:spcAft>
              <a:buClrTx/>
              <a:buSzTx/>
            </a:pPr>
            <a:r>
              <a:rPr lang="zh-CN" altLang="en-US" sz="3600" dirty="0">
                <a:latin typeface="Source Han Sans CN Regular"/>
                <a:ea typeface="Source Han Sans CN"/>
              </a:rPr>
              <a:t>网络运行安全</a:t>
            </a:r>
            <a:endParaRPr lang="en-US" altLang="zh-CN" sz="3600" dirty="0">
              <a:latin typeface="Source Han Sans CN Regular"/>
              <a:ea typeface="Source Han Sans CN"/>
            </a:endParaRPr>
          </a:p>
        </p:txBody>
      </p:sp>
      <p:sp>
        <p:nvSpPr>
          <p:cNvPr id="56" name="DevFest…">
            <a:extLst>
              <a:ext uri="{FF2B5EF4-FFF2-40B4-BE49-F238E27FC236}">
                <a16:creationId xmlns:a16="http://schemas.microsoft.com/office/drawing/2014/main" id="{F67A8C3B-D645-43E0-D151-F5570602FB5C}"/>
              </a:ext>
            </a:extLst>
          </p:cNvPr>
          <p:cNvSpPr txBox="1"/>
          <p:nvPr/>
        </p:nvSpPr>
        <p:spPr>
          <a:xfrm>
            <a:off x="3048739" y="5576527"/>
            <a:ext cx="1150181" cy="1659022"/>
          </a:xfrm>
          <a:prstGeom prst="rect">
            <a:avLst/>
          </a:prstGeom>
          <a:ln w="3175">
            <a:miter lim="400000"/>
          </a:ln>
        </p:spPr>
        <p:txBody>
          <a:bodyPr lIns="35559" tIns="35559" rIns="35559" bIns="35559" anchor="ctr"/>
          <a:lstStyle/>
          <a:p>
            <a:pPr marR="0" defTabSz="3467735" rtl="0" fontAlgn="auto" latinLnBrk="0" hangingPunct="0">
              <a:lnSpc>
                <a:spcPct val="100000"/>
              </a:lnSpc>
              <a:spcBef>
                <a:spcPts val="0"/>
              </a:spcBef>
              <a:spcAft>
                <a:spcPts val="0"/>
              </a:spcAft>
              <a:buClrTx/>
              <a:buSzTx/>
            </a:pPr>
            <a:r>
              <a:rPr lang="zh-CN" altLang="en-US" sz="3600" dirty="0">
                <a:latin typeface="Source Han Sans CN Regular"/>
                <a:ea typeface="Source Han Sans CN"/>
              </a:rPr>
              <a:t>网络安全</a:t>
            </a:r>
            <a:endParaRPr lang="en-US" altLang="zh-CN" sz="3600" dirty="0">
              <a:latin typeface="Source Han Sans CN Regular"/>
              <a:ea typeface="Source Han Sans CN"/>
            </a:endParaRPr>
          </a:p>
        </p:txBody>
      </p:sp>
      <p:sp>
        <p:nvSpPr>
          <p:cNvPr id="2" name="文本框 7">
            <a:extLst>
              <a:ext uri="{FF2B5EF4-FFF2-40B4-BE49-F238E27FC236}">
                <a16:creationId xmlns:a16="http://schemas.microsoft.com/office/drawing/2014/main" id="{1DF29C81-731A-6C12-496B-E72431156D97}"/>
              </a:ext>
            </a:extLst>
          </p:cNvPr>
          <p:cNvSpPr txBox="1"/>
          <p:nvPr/>
        </p:nvSpPr>
        <p:spPr>
          <a:xfrm>
            <a:off x="5905499" y="11776939"/>
            <a:ext cx="9143574" cy="727995"/>
          </a:xfrm>
          <a:prstGeom prst="rect">
            <a:avLst/>
          </a:prstGeom>
          <a:noFill/>
          <a:ln w="12700" cap="flat">
            <a:noFill/>
            <a:miter lim="400000"/>
          </a:ln>
          <a:effectLst/>
        </p:spPr>
        <p:txBody>
          <a:bodyPr wrap="square" lIns="17577" tIns="17577" rIns="17577" bIns="17577" numCol="1" anchor="t">
            <a:spAutoFit/>
          </a:bodyPr>
          <a:lstStyle/>
          <a:p>
            <a:pPr defTabSz="688975">
              <a:defRPr sz="4500">
                <a:gradFill flip="none" rotWithShape="1">
                  <a:gsLst>
                    <a:gs pos="0">
                      <a:srgbClr val="FFE68D"/>
                    </a:gs>
                    <a:gs pos="100000">
                      <a:srgbClr val="FFC156"/>
                    </a:gs>
                  </a:gsLst>
                  <a:lin ang="3600000" scaled="0"/>
                </a:gradFill>
                <a:latin typeface="Source Han Sans CN Bold Bold"/>
                <a:ea typeface="Source Han Sans CN Bold Bold"/>
                <a:cs typeface="Source Han Sans CN Bold Bold"/>
                <a:sym typeface="Source Han Sans CN Bold Bold"/>
              </a:defRPr>
            </a:pPr>
            <a:r>
              <a:rPr lang="zh-CN" altLang="en-US" dirty="0"/>
              <a:t>智能安全</a:t>
            </a:r>
            <a:endParaRPr dirty="0"/>
          </a:p>
        </p:txBody>
      </p:sp>
      <p:grpSp>
        <p:nvGrpSpPr>
          <p:cNvPr id="20" name="组合 19">
            <a:extLst>
              <a:ext uri="{FF2B5EF4-FFF2-40B4-BE49-F238E27FC236}">
                <a16:creationId xmlns:a16="http://schemas.microsoft.com/office/drawing/2014/main" id="{609357AD-0D42-4BFF-9775-1EF0437C1B3A}"/>
              </a:ext>
            </a:extLst>
          </p:cNvPr>
          <p:cNvGrpSpPr>
            <a:grpSpLocks noChangeAspect="1"/>
          </p:cNvGrpSpPr>
          <p:nvPr/>
        </p:nvGrpSpPr>
        <p:grpSpPr>
          <a:xfrm>
            <a:off x="2991709" y="7036662"/>
            <a:ext cx="1390975" cy="1440000"/>
            <a:chOff x="16549005" y="9706529"/>
            <a:chExt cx="2444220" cy="2536892"/>
          </a:xfrm>
        </p:grpSpPr>
        <p:pic>
          <p:nvPicPr>
            <p:cNvPr id="14" name="图片 13">
              <a:extLst>
                <a:ext uri="{FF2B5EF4-FFF2-40B4-BE49-F238E27FC236}">
                  <a16:creationId xmlns:a16="http://schemas.microsoft.com/office/drawing/2014/main" id="{DADBD5E6-CDC2-A6B5-3847-5AB86DE63315}"/>
                </a:ext>
              </a:extLst>
            </p:cNvPr>
            <p:cNvPicPr>
              <a:picLocks noChangeAspect="1"/>
            </p:cNvPicPr>
            <p:nvPr/>
          </p:nvPicPr>
          <p:blipFill>
            <a:blip r:embed="rId5">
              <a:biLevel thresh="25000"/>
              <a:extLst>
                <a:ext uri="{BEBA8EAE-BF5A-486C-A8C5-ECC9F3942E4B}">
                  <a14:imgProps xmlns:a14="http://schemas.microsoft.com/office/drawing/2010/main">
                    <a14:imgLayer r:embed="rId6">
                      <a14:imgEffect>
                        <a14:saturation sat="0"/>
                      </a14:imgEffect>
                    </a14:imgLayer>
                  </a14:imgProps>
                </a:ext>
              </a:extLst>
            </a:blip>
            <a:stretch>
              <a:fillRect/>
            </a:stretch>
          </p:blipFill>
          <p:spPr>
            <a:xfrm>
              <a:off x="17068800" y="10061549"/>
              <a:ext cx="1545814" cy="1577771"/>
            </a:xfrm>
            <a:prstGeom prst="rect">
              <a:avLst/>
            </a:prstGeom>
          </p:spPr>
        </p:pic>
        <p:pic>
          <p:nvPicPr>
            <p:cNvPr id="12" name="图片 11">
              <a:extLst>
                <a:ext uri="{FF2B5EF4-FFF2-40B4-BE49-F238E27FC236}">
                  <a16:creationId xmlns:a16="http://schemas.microsoft.com/office/drawing/2014/main" id="{8726FD95-FE31-A77A-D8F9-5A3D152CD2D5}"/>
                </a:ext>
              </a:extLst>
            </p:cNvPr>
            <p:cNvPicPr>
              <a:picLocks noChangeAspect="1"/>
            </p:cNvPicPr>
            <p:nvPr/>
          </p:nvPicPr>
          <p:blipFill>
            <a:blip r:embed="rId7">
              <a:extLst>
                <a:ext uri="{BEBA8EAE-BF5A-486C-A8C5-ECC9F3942E4B}">
                  <a14:imgProps xmlns:a14="http://schemas.microsoft.com/office/drawing/2010/main">
                    <a14:imgLayer r:embed="rId8">
                      <a14:imgEffect>
                        <a14:backgroundRemoval t="2740" b="100000" l="3555" r="98341">
                          <a14:backgroundMark x1="49289" y1="63242" x2="49289" y2="63242"/>
                          <a14:backgroundMark x1="49289" y1="63242" x2="57583" y2="66438"/>
                          <a14:backgroundMark x1="61374" y1="76027" x2="63981" y2="14612"/>
                          <a14:backgroundMark x1="42417" y1="14612" x2="36493" y2="67352"/>
                        </a14:backgroundRemoval>
                      </a14:imgEffect>
                    </a14:imgLayer>
                  </a14:imgProps>
                </a:ext>
              </a:extLst>
            </a:blip>
            <a:stretch>
              <a:fillRect/>
            </a:stretch>
          </p:blipFill>
          <p:spPr>
            <a:xfrm>
              <a:off x="16549005" y="9706529"/>
              <a:ext cx="2444220" cy="2536892"/>
            </a:xfrm>
            <a:prstGeom prst="rect">
              <a:avLst/>
            </a:prstGeom>
          </p:spPr>
        </p:pic>
      </p:grpSp>
      <p:pic>
        <p:nvPicPr>
          <p:cNvPr id="21" name="图片 20">
            <a:extLst>
              <a:ext uri="{FF2B5EF4-FFF2-40B4-BE49-F238E27FC236}">
                <a16:creationId xmlns:a16="http://schemas.microsoft.com/office/drawing/2014/main" id="{C3712AEC-73F8-C368-E17E-7A57E24EC438}"/>
              </a:ext>
            </a:extLst>
          </p:cNvPr>
          <p:cNvPicPr>
            <a:picLocks noChangeAspect="1"/>
          </p:cNvPicPr>
          <p:nvPr/>
        </p:nvPicPr>
        <p:blipFill>
          <a:blip r:embed="rId9">
            <a:extLst>
              <a:ext uri="{BEBA8EAE-BF5A-486C-A8C5-ECC9F3942E4B}">
                <a14:imgProps xmlns:a14="http://schemas.microsoft.com/office/drawing/2010/main">
                  <a14:imgLayer r:embed="rId10">
                    <a14:imgEffect>
                      <a14:backgroundRemoval t="4884" b="99535" l="1913" r="98957">
                        <a14:foregroundMark x1="21739" y1="28837" x2="21739" y2="28837"/>
                        <a14:foregroundMark x1="13043" y1="28140" x2="13043" y2="28140"/>
                        <a14:foregroundMark x1="13043" y1="52326" x2="13043" y2="52326"/>
                        <a14:foregroundMark x1="23826" y1="51395" x2="23826" y2="51395"/>
                        <a14:foregroundMark x1="22435" y1="75116" x2="22435" y2="75116"/>
                        <a14:foregroundMark x1="13391" y1="75814" x2="13391" y2="75814"/>
                        <a14:foregroundMark x1="33217" y1="20698" x2="33217" y2="20698"/>
                        <a14:foregroundMark x1="34435" y1="22791" x2="34435" y2="22791"/>
                        <a14:foregroundMark x1="34087" y1="26279" x2="34087" y2="26279"/>
                        <a14:foregroundMark x1="30783" y1="23953" x2="30783" y2="23953"/>
                        <a14:foregroundMark x1="31652" y1="24651" x2="31652" y2="24651"/>
                        <a14:foregroundMark x1="33391" y1="22093" x2="33391" y2="22093"/>
                      </a14:backgroundRemoval>
                    </a14:imgEffect>
                  </a14:imgLayer>
                </a14:imgProps>
              </a:ext>
            </a:extLst>
          </a:blip>
          <a:stretch>
            <a:fillRect/>
          </a:stretch>
        </p:blipFill>
        <p:spPr>
          <a:xfrm>
            <a:off x="4956612" y="5537087"/>
            <a:ext cx="1679248" cy="1286308"/>
          </a:xfrm>
          <a:prstGeom prst="rect">
            <a:avLst/>
          </a:prstGeom>
        </p:spPr>
      </p:pic>
      <p:sp>
        <p:nvSpPr>
          <p:cNvPr id="24" name="文本框 23">
            <a:extLst>
              <a:ext uri="{FF2B5EF4-FFF2-40B4-BE49-F238E27FC236}">
                <a16:creationId xmlns:a16="http://schemas.microsoft.com/office/drawing/2014/main" id="{A1E170F9-F23F-C46B-C9B1-5630D4A59CF1}"/>
              </a:ext>
            </a:extLst>
          </p:cNvPr>
          <p:cNvSpPr txBox="1"/>
          <p:nvPr/>
        </p:nvSpPr>
        <p:spPr>
          <a:xfrm>
            <a:off x="2991709" y="13561647"/>
            <a:ext cx="6190820" cy="3128834"/>
          </a:xfrm>
          <a:prstGeom prst="rect">
            <a:avLst/>
          </a:prstGeom>
          <a:noFill/>
          <a:ln w="3175"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25287" tIns="25287" rIns="25287" bIns="25287" numCol="1" spcCol="38100" rtlCol="0" anchor="ctr">
            <a:spAutoFit/>
          </a:bodyPr>
          <a:lstStyle/>
          <a:p>
            <a:pPr marL="457200" indent="-457200" algn="l">
              <a:spcBef>
                <a:spcPts val="600"/>
              </a:spcBef>
              <a:spcAft>
                <a:spcPts val="600"/>
              </a:spcAft>
              <a:buFont typeface="Wingdings" panose="05000000000000000000" pitchFamily="2" charset="2"/>
              <a:buChar char="Ø"/>
            </a:pPr>
            <a:r>
              <a:rPr lang="en-US" altLang="zh-CN" sz="4000" dirty="0">
                <a:solidFill>
                  <a:schemeClr val="tx1"/>
                </a:solidFill>
                <a:latin typeface="Source Han Sans CN Bold Bold"/>
              </a:rPr>
              <a:t>AI</a:t>
            </a:r>
            <a:r>
              <a:rPr lang="zh-CN" altLang="en-US" sz="4000" dirty="0">
                <a:solidFill>
                  <a:schemeClr val="tx1"/>
                </a:solidFill>
                <a:latin typeface="Source Han Sans CN Bold Bold"/>
              </a:rPr>
              <a:t>赋能故障检测与响应</a:t>
            </a:r>
            <a:endParaRPr lang="en-US" altLang="zh-CN" sz="4000" dirty="0">
              <a:solidFill>
                <a:schemeClr val="tx1"/>
              </a:solidFill>
              <a:latin typeface="Source Han Sans CN Bold Bold"/>
            </a:endParaRPr>
          </a:p>
          <a:p>
            <a:pPr marL="457200" indent="-457200" algn="l">
              <a:spcBef>
                <a:spcPts val="600"/>
              </a:spcBef>
              <a:spcAft>
                <a:spcPts val="600"/>
              </a:spcAft>
              <a:buFont typeface="Wingdings" panose="05000000000000000000" pitchFamily="2" charset="2"/>
              <a:buChar char="Ø"/>
            </a:pPr>
            <a:r>
              <a:rPr lang="en-US" altLang="zh-CN" sz="4000" dirty="0">
                <a:solidFill>
                  <a:schemeClr val="tx1"/>
                </a:solidFill>
                <a:latin typeface="Source Han Sans CN Bold Bold"/>
              </a:rPr>
              <a:t>AI</a:t>
            </a:r>
            <a:r>
              <a:rPr lang="zh-CN" altLang="en-US" sz="4000" dirty="0">
                <a:solidFill>
                  <a:schemeClr val="tx1"/>
                </a:solidFill>
                <a:latin typeface="Source Han Sans CN Bold Bold"/>
              </a:rPr>
              <a:t>赋能自动化安全运营</a:t>
            </a:r>
            <a:endParaRPr lang="en-US" altLang="zh-CN" sz="4000" dirty="0">
              <a:solidFill>
                <a:schemeClr val="tx1"/>
              </a:solidFill>
              <a:latin typeface="Source Han Sans CN Bold Bold"/>
            </a:endParaRPr>
          </a:p>
          <a:p>
            <a:pPr marL="457200" indent="-457200" algn="l">
              <a:spcBef>
                <a:spcPts val="600"/>
              </a:spcBef>
              <a:spcAft>
                <a:spcPts val="600"/>
              </a:spcAft>
              <a:buFont typeface="Wingdings" panose="05000000000000000000" pitchFamily="2" charset="2"/>
              <a:buChar char="Ø"/>
            </a:pPr>
            <a:r>
              <a:rPr lang="en-US" altLang="zh-CN" sz="4000" dirty="0">
                <a:solidFill>
                  <a:schemeClr val="tx1"/>
                </a:solidFill>
                <a:latin typeface="Source Han Sans CN Bold Bold"/>
              </a:rPr>
              <a:t>AI</a:t>
            </a:r>
            <a:r>
              <a:rPr lang="zh-CN" altLang="en-US" sz="4000" dirty="0">
                <a:solidFill>
                  <a:schemeClr val="tx1"/>
                </a:solidFill>
                <a:latin typeface="Source Han Sans CN Bold Bold"/>
              </a:rPr>
              <a:t>赋能安全资源配置优化</a:t>
            </a:r>
            <a:endParaRPr lang="en-US" altLang="zh-CN" sz="4000" dirty="0">
              <a:solidFill>
                <a:schemeClr val="tx1"/>
              </a:solidFill>
              <a:latin typeface="Source Han Sans CN Bold Bold"/>
            </a:endParaRPr>
          </a:p>
          <a:p>
            <a:pPr marL="457200" indent="-457200" algn="l">
              <a:spcBef>
                <a:spcPts val="600"/>
              </a:spcBef>
              <a:spcAft>
                <a:spcPts val="600"/>
              </a:spcAft>
              <a:buFont typeface="Wingdings" panose="05000000000000000000" pitchFamily="2" charset="2"/>
              <a:buChar char="Ø"/>
            </a:pPr>
            <a:r>
              <a:rPr lang="en-US" altLang="zh-CN" sz="4000" dirty="0">
                <a:solidFill>
                  <a:schemeClr val="tx1"/>
                </a:solidFill>
                <a:latin typeface="Source Han Sans CN Bold Bold"/>
              </a:rPr>
              <a:t>AI</a:t>
            </a:r>
            <a:r>
              <a:rPr lang="zh-CN" altLang="en-US" sz="4000" dirty="0">
                <a:solidFill>
                  <a:schemeClr val="tx1"/>
                </a:solidFill>
                <a:latin typeface="Source Han Sans CN Bold Bold"/>
              </a:rPr>
              <a:t>赋能智能决策</a:t>
            </a:r>
            <a:endParaRPr lang="en-US" altLang="zh-CN" sz="4000" dirty="0">
              <a:solidFill>
                <a:schemeClr val="tx1"/>
              </a:solidFill>
              <a:latin typeface="Source Han Sans CN Bold Bold"/>
            </a:endParaRPr>
          </a:p>
        </p:txBody>
      </p:sp>
      <p:sp>
        <p:nvSpPr>
          <p:cNvPr id="25" name="加号 24">
            <a:extLst>
              <a:ext uri="{FF2B5EF4-FFF2-40B4-BE49-F238E27FC236}">
                <a16:creationId xmlns:a16="http://schemas.microsoft.com/office/drawing/2014/main" id="{E5FA53BC-FE4E-2EB9-CF89-F5A48CE763AD}"/>
              </a:ext>
            </a:extLst>
          </p:cNvPr>
          <p:cNvSpPr/>
          <p:nvPr/>
        </p:nvSpPr>
        <p:spPr>
          <a:xfrm>
            <a:off x="9903815" y="14749169"/>
            <a:ext cx="756000" cy="753789"/>
          </a:xfrm>
          <a:prstGeom prst="mathPlus">
            <a:avLst/>
          </a:prstGeom>
          <a:solidFill>
            <a:srgbClr val="FFFFFF"/>
          </a:solidFill>
          <a:ln w="3175"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25287" tIns="25287" rIns="25287" bIns="25287" numCol="1" spcCol="38100" rtlCol="0" anchor="ctr">
            <a:spAutoFit/>
          </a:bodyPr>
          <a:lstStyle/>
          <a:p>
            <a:pPr marL="0" marR="0" indent="0" algn="ctr" defTabSz="1174115" rtl="0" fontAlgn="auto" latinLnBrk="0" hangingPunct="0">
              <a:lnSpc>
                <a:spcPct val="100000"/>
              </a:lnSpc>
              <a:spcBef>
                <a:spcPts val="0"/>
              </a:spcBef>
              <a:spcAft>
                <a:spcPts val="0"/>
              </a:spcAft>
              <a:buClrTx/>
              <a:buSzTx/>
              <a:buFontTx/>
              <a:buNone/>
            </a:pPr>
            <a:endParaRPr kumimoji="0" lang="zh-CN" altLang="en-US" sz="4400" b="0" i="0" u="none" strike="noStrike" cap="none" spc="0" normalizeH="0" baseline="0">
              <a:ln>
                <a:noFill/>
              </a:ln>
              <a:solidFill>
                <a:srgbClr val="000000"/>
              </a:solidFill>
              <a:effectLst/>
              <a:uFillTx/>
              <a:latin typeface="+mn-lt"/>
              <a:ea typeface="+mn-ea"/>
              <a:cs typeface="+mn-cs"/>
              <a:sym typeface="FZLanTingHeiS-R-GB"/>
            </a:endParaRPr>
          </a:p>
        </p:txBody>
      </p:sp>
      <p:sp>
        <p:nvSpPr>
          <p:cNvPr id="26" name="文本框 7">
            <a:extLst>
              <a:ext uri="{FF2B5EF4-FFF2-40B4-BE49-F238E27FC236}">
                <a16:creationId xmlns:a16="http://schemas.microsoft.com/office/drawing/2014/main" id="{3B8D2765-2E7A-74C9-6485-D4CB375A4E9C}"/>
              </a:ext>
            </a:extLst>
          </p:cNvPr>
          <p:cNvSpPr txBox="1"/>
          <p:nvPr/>
        </p:nvSpPr>
        <p:spPr>
          <a:xfrm>
            <a:off x="10401777" y="14749169"/>
            <a:ext cx="3443713" cy="725488"/>
          </a:xfrm>
          <a:prstGeom prst="rect">
            <a:avLst/>
          </a:prstGeom>
          <a:noFill/>
          <a:ln w="12700" cap="flat">
            <a:noFill/>
            <a:miter lim="400000"/>
          </a:ln>
          <a:effectLst/>
        </p:spPr>
        <p:txBody>
          <a:bodyPr wrap="square" lIns="48996" tIns="48996" rIns="48996" bIns="48996" numCol="1" anchor="ctr">
            <a:spAutoFit/>
          </a:bodyPr>
          <a:lstStyle/>
          <a:p>
            <a:pPr defTabSz="1555115">
              <a:defRPr sz="4000">
                <a:gradFill flip="none" rotWithShape="1">
                  <a:gsLst>
                    <a:gs pos="0">
                      <a:srgbClr val="B6EBFF"/>
                    </a:gs>
                    <a:gs pos="100000">
                      <a:srgbClr val="B8B9FF"/>
                    </a:gs>
                  </a:gsLst>
                  <a:lin ang="3600000" scaled="0"/>
                </a:gradFill>
                <a:latin typeface="Source Han Sans CN Bold Bold"/>
                <a:ea typeface="Source Han Sans CN Bold Bold"/>
                <a:cs typeface="Source Han Sans CN Bold Bold"/>
                <a:sym typeface="Source Han Sans CN Bold Bold"/>
              </a:defRPr>
            </a:pPr>
            <a:r>
              <a:rPr lang="en-US" altLang="zh-CN" dirty="0">
                <a:solidFill>
                  <a:schemeClr val="tx1"/>
                </a:solidFill>
              </a:rPr>
              <a:t>AI</a:t>
            </a:r>
            <a:r>
              <a:rPr lang="zh-CN" altLang="en-US" dirty="0">
                <a:solidFill>
                  <a:schemeClr val="tx1"/>
                </a:solidFill>
              </a:rPr>
              <a:t>安全</a:t>
            </a:r>
            <a:endParaRPr dirty="0">
              <a:solidFill>
                <a:schemeClr val="tx1"/>
              </a:solidFill>
            </a:endParaRPr>
          </a:p>
        </p:txBody>
      </p:sp>
      <p:sp>
        <p:nvSpPr>
          <p:cNvPr id="27" name="箭头: 右 26">
            <a:extLst>
              <a:ext uri="{FF2B5EF4-FFF2-40B4-BE49-F238E27FC236}">
                <a16:creationId xmlns:a16="http://schemas.microsoft.com/office/drawing/2014/main" id="{7AB3BE1E-5A98-D0A3-830D-7A0240E4A0A8}"/>
              </a:ext>
            </a:extLst>
          </p:cNvPr>
          <p:cNvSpPr/>
          <p:nvPr/>
        </p:nvSpPr>
        <p:spPr>
          <a:xfrm>
            <a:off x="13915063" y="14881722"/>
            <a:ext cx="880533" cy="488681"/>
          </a:xfrm>
          <a:prstGeom prst="rightArrow">
            <a:avLst/>
          </a:prstGeom>
          <a:solidFill>
            <a:srgbClr val="FFFFFF"/>
          </a:solidFill>
          <a:ln w="3175"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25287" tIns="25287" rIns="25287" bIns="25287" numCol="1" spcCol="38100" rtlCol="0" anchor="ctr">
            <a:spAutoFit/>
          </a:bodyPr>
          <a:lstStyle/>
          <a:p>
            <a:pPr marL="0" marR="0" indent="0" algn="ctr" defTabSz="1174115" rtl="0" fontAlgn="auto" latinLnBrk="0" hangingPunct="0">
              <a:lnSpc>
                <a:spcPct val="100000"/>
              </a:lnSpc>
              <a:spcBef>
                <a:spcPts val="0"/>
              </a:spcBef>
              <a:spcAft>
                <a:spcPts val="0"/>
              </a:spcAft>
              <a:buClrTx/>
              <a:buSzTx/>
              <a:buFontTx/>
              <a:buNone/>
            </a:pPr>
            <a:endParaRPr kumimoji="0" lang="zh-CN" altLang="en-US" sz="4400" b="0" i="0" u="none" strike="noStrike" cap="none" spc="0" normalizeH="0" baseline="0">
              <a:ln>
                <a:noFill/>
              </a:ln>
              <a:solidFill>
                <a:srgbClr val="000000"/>
              </a:solidFill>
              <a:effectLst/>
              <a:uFillTx/>
              <a:latin typeface="+mn-lt"/>
              <a:ea typeface="+mn-ea"/>
              <a:cs typeface="+mn-cs"/>
              <a:sym typeface="FZLanTingHeiS-R-GB"/>
            </a:endParaRPr>
          </a:p>
        </p:txBody>
      </p:sp>
      <p:sp>
        <p:nvSpPr>
          <p:cNvPr id="28" name="文本框 27">
            <a:extLst>
              <a:ext uri="{FF2B5EF4-FFF2-40B4-BE49-F238E27FC236}">
                <a16:creationId xmlns:a16="http://schemas.microsoft.com/office/drawing/2014/main" id="{C52616EB-1D50-58E1-8569-C39B54F4A80C}"/>
              </a:ext>
            </a:extLst>
          </p:cNvPr>
          <p:cNvSpPr txBox="1"/>
          <p:nvPr/>
        </p:nvSpPr>
        <p:spPr>
          <a:xfrm>
            <a:off x="15120946" y="14731516"/>
            <a:ext cx="5147734" cy="714502"/>
          </a:xfrm>
          <a:prstGeom prst="rect">
            <a:avLst/>
          </a:prstGeom>
          <a:noFill/>
          <a:ln w="12700" cap="flat">
            <a:noFill/>
            <a:miter lim="400000"/>
          </a:ln>
          <a:effectLst/>
        </p:spPr>
        <p:txBody>
          <a:bodyPr wrap="square" lIns="48996" tIns="48996" rIns="48996" bIns="48996" numCol="1" anchor="ctr">
            <a:spAutoFit/>
          </a:bodyPr>
          <a:lstStyle/>
          <a:p>
            <a:pPr defTabSz="1555115">
              <a:defRPr sz="4000">
                <a:gradFill flip="none" rotWithShape="1">
                  <a:gsLst>
                    <a:gs pos="0">
                      <a:srgbClr val="B6EBFF"/>
                    </a:gs>
                    <a:gs pos="100000">
                      <a:srgbClr val="B8B9FF"/>
                    </a:gs>
                  </a:gsLst>
                  <a:lin ang="3600000" scaled="0"/>
                </a:gradFill>
                <a:latin typeface="Source Han Sans CN Bold Bold"/>
                <a:ea typeface="Source Han Sans CN Bold Bold"/>
                <a:cs typeface="Source Han Sans CN Bold Bold"/>
                <a:sym typeface="Source Han Sans CN Bold Bold"/>
              </a:defRPr>
            </a:pPr>
            <a:r>
              <a:rPr lang="zh-CN" altLang="en-US" dirty="0">
                <a:solidFill>
                  <a:schemeClr val="tx1"/>
                </a:solidFill>
              </a:rPr>
              <a:t>网络智能安全底座</a:t>
            </a:r>
            <a:endParaRPr dirty="0">
              <a:solidFill>
                <a:schemeClr val="tx1"/>
              </a:solidFill>
            </a:endParaRPr>
          </a:p>
        </p:txBody>
      </p:sp>
    </p:spTree>
    <p:extLst>
      <p:ext uri="{BB962C8B-B14F-4D97-AF65-F5344CB8AC3E}">
        <p14:creationId xmlns:p14="http://schemas.microsoft.com/office/powerpoint/2010/main" val="3733181394"/>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F63CE2-3BAF-89CF-1350-9F4DC035C34F}"/>
            </a:ext>
          </a:extLst>
        </p:cNvPr>
        <p:cNvGrpSpPr/>
        <p:nvPr/>
      </p:nvGrpSpPr>
      <p:grpSpPr>
        <a:xfrm>
          <a:off x="0" y="0"/>
          <a:ext cx="0" cy="0"/>
          <a:chOff x="0" y="0"/>
          <a:chExt cx="0" cy="0"/>
        </a:xfrm>
      </p:grpSpPr>
      <p:pic>
        <p:nvPicPr>
          <p:cNvPr id="2" name="图片 1">
            <a:extLst>
              <a:ext uri="{FF2B5EF4-FFF2-40B4-BE49-F238E27FC236}">
                <a16:creationId xmlns:a16="http://schemas.microsoft.com/office/drawing/2014/main" id="{2328F461-5ED4-307F-874B-53A7C1C78F3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7600" y="0"/>
            <a:ext cx="34675200" cy="19504800"/>
          </a:xfrm>
          <a:prstGeom prst="rect">
            <a:avLst/>
          </a:prstGeom>
        </p:spPr>
      </p:pic>
      <p:sp>
        <p:nvSpPr>
          <p:cNvPr id="3" name="矩形 2">
            <a:extLst>
              <a:ext uri="{FF2B5EF4-FFF2-40B4-BE49-F238E27FC236}">
                <a16:creationId xmlns:a16="http://schemas.microsoft.com/office/drawing/2014/main" id="{EFB2A638-5088-1641-3068-422E85BA606C}"/>
              </a:ext>
            </a:extLst>
          </p:cNvPr>
          <p:cNvSpPr/>
          <p:nvPr/>
        </p:nvSpPr>
        <p:spPr>
          <a:xfrm>
            <a:off x="2052386" y="7084123"/>
            <a:ext cx="9496147" cy="4339650"/>
          </a:xfrm>
          <a:prstGeom prst="rect">
            <a:avLst/>
          </a:prstGeom>
          <a:noFill/>
        </p:spPr>
        <p:txBody>
          <a:bodyPr wrap="square" lIns="91440" tIns="45720" rIns="91440" bIns="45720">
            <a:spAutoFit/>
          </a:bodyPr>
          <a:lstStyle/>
          <a:p>
            <a:pPr algn="ctr"/>
            <a:r>
              <a:rPr lang="zh-CN" altLang="en-US" sz="13800" dirty="0">
                <a:ln w="0"/>
                <a:solidFill>
                  <a:schemeClr val="tx1"/>
                </a:solidFill>
                <a:effectLst>
                  <a:outerShdw blurRad="38100" dist="19050" dir="2700000" algn="tl" rotWithShape="0">
                    <a:schemeClr val="dk1">
                      <a:alpha val="40000"/>
                    </a:schemeClr>
                  </a:outerShdw>
                </a:effectLst>
              </a:rPr>
              <a:t>谢谢！</a:t>
            </a:r>
            <a:endParaRPr lang="en-US" altLang="zh-CN" sz="13800" dirty="0">
              <a:ln w="0"/>
              <a:solidFill>
                <a:schemeClr val="tx1"/>
              </a:solidFill>
              <a:effectLst>
                <a:outerShdw blurRad="38100" dist="19050" dir="2700000" algn="tl" rotWithShape="0">
                  <a:schemeClr val="dk1">
                    <a:alpha val="40000"/>
                  </a:schemeClr>
                </a:outerShdw>
              </a:effectLst>
            </a:endParaRPr>
          </a:p>
          <a:p>
            <a:pPr algn="ctr"/>
            <a:r>
              <a:rPr lang="en-US" altLang="zh-CN" sz="13800" dirty="0">
                <a:ln w="0"/>
                <a:solidFill>
                  <a:schemeClr val="tx1"/>
                </a:solidFill>
                <a:effectLst>
                  <a:outerShdw blurRad="38100" dist="19050" dir="2700000" algn="tl" rotWithShape="0">
                    <a:schemeClr val="dk1">
                      <a:alpha val="40000"/>
                    </a:schemeClr>
                  </a:outerShdw>
                </a:effectLst>
              </a:rPr>
              <a:t>Thanks!</a:t>
            </a:r>
            <a:endParaRPr lang="zh-CN" altLang="en-US" sz="13800"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3149779574"/>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37D834-18B6-03BD-8678-CCDFF66AB026}"/>
            </a:ext>
          </a:extLst>
        </p:cNvPr>
        <p:cNvGrpSpPr/>
        <p:nvPr/>
      </p:nvGrpSpPr>
      <p:grpSpPr>
        <a:xfrm>
          <a:off x="0" y="0"/>
          <a:ext cx="0" cy="0"/>
          <a:chOff x="0" y="0"/>
          <a:chExt cx="0" cy="0"/>
        </a:xfrm>
      </p:grpSpPr>
      <p:grpSp>
        <p:nvGrpSpPr>
          <p:cNvPr id="156" name="组合 155">
            <a:extLst>
              <a:ext uri="{FF2B5EF4-FFF2-40B4-BE49-F238E27FC236}">
                <a16:creationId xmlns:a16="http://schemas.microsoft.com/office/drawing/2014/main" id="{3FAEF7F8-BF9B-C342-80C1-8E6A6BED05B5}"/>
              </a:ext>
            </a:extLst>
          </p:cNvPr>
          <p:cNvGrpSpPr/>
          <p:nvPr/>
        </p:nvGrpSpPr>
        <p:grpSpPr>
          <a:xfrm>
            <a:off x="2125342" y="2937726"/>
            <a:ext cx="8114705" cy="10415046"/>
            <a:chOff x="2497877" y="2937726"/>
            <a:chExt cx="8114705" cy="10415046"/>
          </a:xfrm>
        </p:grpSpPr>
        <p:pic>
          <p:nvPicPr>
            <p:cNvPr id="2" name="图片 1">
              <a:extLst>
                <a:ext uri="{FF2B5EF4-FFF2-40B4-BE49-F238E27FC236}">
                  <a16:creationId xmlns:a16="http://schemas.microsoft.com/office/drawing/2014/main" id="{4EDFDE8D-942A-AD25-7D31-DAAEC4388F4B}"/>
                </a:ext>
              </a:extLst>
            </p:cNvPr>
            <p:cNvPicPr>
              <a:picLocks noChangeAspect="1"/>
            </p:cNvPicPr>
            <p:nvPr/>
          </p:nvPicPr>
          <p:blipFill>
            <a:blip r:embed="rId21">
              <a:extLst>
                <a:ext uri="{BEBA8EAE-BF5A-486C-A8C5-ECC9F3942E4B}">
                  <a14:imgProps xmlns:a14="http://schemas.microsoft.com/office/drawing/2010/main">
                    <a14:imgLayer r:embed="rId22">
                      <a14:imgEffect>
                        <a14:backgroundRemoval t="3226" b="94355" l="356" r="99644">
                          <a14:foregroundMark x1="4152" y1="23387" x2="4152" y2="23387"/>
                          <a14:foregroundMark x1="10795" y1="44355" x2="10795" y2="44355"/>
                          <a14:foregroundMark x1="19573" y1="37097" x2="19573" y2="37097"/>
                          <a14:foregroundMark x1="24555" y1="25000" x2="24555" y2="25000"/>
                          <a14:foregroundMark x1="34520" y1="22581" x2="34520" y2="22581"/>
                          <a14:foregroundMark x1="14235" y1="81452" x2="14235" y2="81452"/>
                          <a14:foregroundMark x1="23843" y1="83871" x2="23843" y2="83871"/>
                          <a14:foregroundMark x1="27995" y1="83065" x2="33096" y2="84677"/>
                          <a14:foregroundMark x1="19810" y1="83871" x2="36418" y2="85484"/>
                          <a14:foregroundMark x1="18861" y1="83871" x2="18861" y2="83871"/>
                          <a14:foregroundMark x1="46619" y1="31452" x2="46619" y2="31452"/>
                          <a14:foregroundMark x1="65718" y1="25806" x2="65718" y2="25806"/>
                          <a14:foregroundMark x1="71056" y1="62903" x2="71056" y2="62903"/>
                          <a14:foregroundMark x1="77106" y1="25806" x2="77106" y2="25806"/>
                          <a14:foregroundMark x1="77461" y1="45968" x2="77461" y2="45968"/>
                          <a14:foregroundMark x1="90985" y1="28226" x2="90985" y2="28226"/>
                          <a14:foregroundMark x1="72479" y1="40323" x2="72479" y2="40323"/>
                          <a14:backgroundMark x1="13167" y1="34677" x2="13167" y2="34677"/>
                          <a14:backgroundMark x1="56584" y1="27419" x2="56584" y2="27419"/>
                          <a14:backgroundMark x1="60617" y1="60484" x2="60617" y2="60484"/>
                          <a14:backgroundMark x1="58007" y1="79032" x2="58007" y2="79032"/>
                          <a14:backgroundMark x1="82681" y1="25000" x2="82681" y2="25000"/>
                          <a14:backgroundMark x1="96085" y1="34677" x2="96085" y2="34677"/>
                          <a14:backgroundMark x1="89680" y1="29032" x2="89680" y2="29032"/>
                          <a14:backgroundMark x1="83867" y1="53226" x2="83867" y2="53226"/>
                          <a14:backgroundMark x1="83867" y1="41129" x2="83867" y2="41129"/>
                          <a14:backgroundMark x1="81376" y1="41129" x2="81376" y2="41129"/>
                          <a14:backgroundMark x1="81139" y1="54032" x2="81139" y2="54032"/>
                          <a14:backgroundMark x1="83511" y1="71774" x2="83511" y2="71774"/>
                          <a14:backgroundMark x1="83986" y1="64516" x2="83986" y2="64516"/>
                        </a14:backgroundRemoval>
                      </a14:imgEffect>
                    </a14:imgLayer>
                  </a14:imgProps>
                </a:ext>
              </a:extLst>
            </a:blip>
            <a:stretch>
              <a:fillRect/>
            </a:stretch>
          </p:blipFill>
          <p:spPr>
            <a:xfrm>
              <a:off x="2497877" y="2937726"/>
              <a:ext cx="8114705" cy="1193621"/>
            </a:xfrm>
            <a:prstGeom prst="rect">
              <a:avLst/>
            </a:prstGeom>
          </p:spPr>
        </p:pic>
        <p:pic>
          <p:nvPicPr>
            <p:cNvPr id="4" name="图片 3">
              <a:extLst>
                <a:ext uri="{FF2B5EF4-FFF2-40B4-BE49-F238E27FC236}">
                  <a16:creationId xmlns:a16="http://schemas.microsoft.com/office/drawing/2014/main" id="{0C4CFFE6-2E2F-95E6-A039-26F150A314BE}"/>
                </a:ext>
              </a:extLst>
            </p:cNvPr>
            <p:cNvPicPr>
              <a:picLocks noChangeAspect="1"/>
            </p:cNvPicPr>
            <p:nvPr/>
          </p:nvPicPr>
          <p:blipFill>
            <a:blip r:embed="rId23">
              <a:extLst>
                <a:ext uri="{28A0092B-C50C-407E-A947-70E740481C1C}">
                  <a14:useLocalDpi xmlns:a14="http://schemas.microsoft.com/office/drawing/2010/main" val="0"/>
                </a:ext>
              </a:extLst>
            </a:blip>
            <a:stretch>
              <a:fillRect/>
            </a:stretch>
          </p:blipFill>
          <p:spPr>
            <a:xfrm>
              <a:off x="3881302" y="7387012"/>
              <a:ext cx="5347855" cy="1414095"/>
            </a:xfrm>
            <a:prstGeom prst="rect">
              <a:avLst/>
            </a:prstGeom>
            <a:gradFill flip="none" rotWithShape="0">
              <a:gsLst>
                <a:gs pos="0">
                  <a:schemeClr val="bg1"/>
                </a:gs>
                <a:gs pos="36000">
                  <a:schemeClr val="bg1"/>
                </a:gs>
                <a:gs pos="100000">
                  <a:srgbClr val="C7C7C7"/>
                </a:gs>
              </a:gsLst>
              <a:lin ang="13500000" scaled="1"/>
              <a:tileRect/>
            </a:gradFill>
            <a:ln w="19050">
              <a:noFill/>
            </a:ln>
            <a:effectLst/>
          </p:spPr>
        </p:pic>
        <p:sp>
          <p:nvSpPr>
            <p:cNvPr id="81" name="矩形 80">
              <a:extLst>
                <a:ext uri="{FF2B5EF4-FFF2-40B4-BE49-F238E27FC236}">
                  <a16:creationId xmlns:a16="http://schemas.microsoft.com/office/drawing/2014/main" id="{BF37B7A9-6008-1815-52E6-23C25C1A391D}"/>
                </a:ext>
              </a:extLst>
            </p:cNvPr>
            <p:cNvSpPr/>
            <p:nvPr/>
          </p:nvSpPr>
          <p:spPr>
            <a:xfrm>
              <a:off x="2758068" y="12056772"/>
              <a:ext cx="7594322" cy="1296000"/>
            </a:xfrm>
            <a:prstGeom prst="rect">
              <a:avLst/>
            </a:prstGeom>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13500000" scaled="1"/>
              <a:tileRect/>
            </a:gradFill>
            <a:ln w="3175"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25287" tIns="25287" rIns="25287" bIns="25287" numCol="1" spcCol="38100" rtlCol="0" anchor="ctr">
              <a:spAutoFit/>
            </a:bodyPr>
            <a:lstStyle/>
            <a:p>
              <a:pPr marL="0" marR="0" indent="0" algn="ctr" defTabSz="1174115" rtl="0" fontAlgn="auto" latinLnBrk="0" hangingPunct="0">
                <a:lnSpc>
                  <a:spcPct val="100000"/>
                </a:lnSpc>
                <a:spcBef>
                  <a:spcPts val="0"/>
                </a:spcBef>
                <a:spcAft>
                  <a:spcPts val="0"/>
                </a:spcAft>
                <a:buClrTx/>
                <a:buSzTx/>
                <a:buFontTx/>
                <a:buNone/>
              </a:pPr>
              <a:r>
                <a:rPr kumimoji="0" lang="zh-CN" altLang="en-US" sz="4400" b="1" i="0" u="none" strike="noStrike" cap="none" spc="0" normalizeH="0" baseline="0" dirty="0">
                  <a:ln>
                    <a:noFill/>
                  </a:ln>
                  <a:solidFill>
                    <a:schemeClr val="bg1"/>
                  </a:solidFill>
                  <a:effectLst/>
                  <a:uFillTx/>
                  <a:latin typeface="Microsoft YaHei Light" panose="020B0502040204020203" pitchFamily="34" charset="-122"/>
                  <a:ea typeface="Microsoft YaHei Light" panose="020B0502040204020203" pitchFamily="34" charset="-122"/>
                  <a:sym typeface="FZLanTingHeiS-R-GB"/>
                </a:rPr>
                <a:t>网络运行安全创新中心</a:t>
              </a:r>
            </a:p>
          </p:txBody>
        </p:sp>
        <p:cxnSp>
          <p:nvCxnSpPr>
            <p:cNvPr id="83" name="直接连接符 82">
              <a:extLst>
                <a:ext uri="{FF2B5EF4-FFF2-40B4-BE49-F238E27FC236}">
                  <a16:creationId xmlns:a16="http://schemas.microsoft.com/office/drawing/2014/main" id="{7F9AC6CB-1699-3991-93D5-C755CDE1167C}"/>
                </a:ext>
              </a:extLst>
            </p:cNvPr>
            <p:cNvCxnSpPr>
              <a:cxnSpLocks/>
            </p:cNvCxnSpPr>
            <p:nvPr/>
          </p:nvCxnSpPr>
          <p:spPr>
            <a:xfrm>
              <a:off x="6551888" y="4131347"/>
              <a:ext cx="0" cy="3255665"/>
            </a:xfrm>
            <a:prstGeom prst="line">
              <a:avLst/>
            </a:prstGeom>
            <a:noFill/>
            <a:ln w="50800" cap="flat">
              <a:solidFill>
                <a:srgbClr val="FFFFFF"/>
              </a:solidFill>
              <a:prstDash val="dash"/>
              <a:miter lim="400000"/>
            </a:ln>
          </p:spPr>
          <p:style>
            <a:lnRef idx="0">
              <a:scrgbClr r="0" g="0" b="0"/>
            </a:lnRef>
            <a:fillRef idx="0">
              <a:scrgbClr r="0" g="0" b="0"/>
            </a:fillRef>
            <a:effectRef idx="0">
              <a:scrgbClr r="0" g="0" b="0"/>
            </a:effectRef>
            <a:fontRef idx="none"/>
          </p:style>
        </p:cxnSp>
        <p:cxnSp>
          <p:nvCxnSpPr>
            <p:cNvPr id="88" name="直接连接符 87">
              <a:extLst>
                <a:ext uri="{FF2B5EF4-FFF2-40B4-BE49-F238E27FC236}">
                  <a16:creationId xmlns:a16="http://schemas.microsoft.com/office/drawing/2014/main" id="{9497B1E9-1A4A-0A20-ABFC-ACC4D075D1D4}"/>
                </a:ext>
              </a:extLst>
            </p:cNvPr>
            <p:cNvCxnSpPr>
              <a:cxnSpLocks/>
            </p:cNvCxnSpPr>
            <p:nvPr/>
          </p:nvCxnSpPr>
          <p:spPr>
            <a:xfrm>
              <a:off x="6555229" y="8801107"/>
              <a:ext cx="0" cy="3255665"/>
            </a:xfrm>
            <a:prstGeom prst="line">
              <a:avLst/>
            </a:prstGeom>
            <a:noFill/>
            <a:ln w="50800" cap="flat">
              <a:solidFill>
                <a:srgbClr val="FFFFFF"/>
              </a:solidFill>
              <a:prstDash val="dash"/>
              <a:miter lim="400000"/>
            </a:ln>
          </p:spPr>
          <p:style>
            <a:lnRef idx="0">
              <a:scrgbClr r="0" g="0" b="0"/>
            </a:lnRef>
            <a:fillRef idx="0">
              <a:scrgbClr r="0" g="0" b="0"/>
            </a:fillRef>
            <a:effectRef idx="0">
              <a:scrgbClr r="0" g="0" b="0"/>
            </a:effectRef>
            <a:fontRef idx="none"/>
          </p:style>
        </p:cxnSp>
      </p:grpSp>
      <p:grpSp>
        <p:nvGrpSpPr>
          <p:cNvPr id="95" name="组合 94">
            <a:extLst>
              <a:ext uri="{FF2B5EF4-FFF2-40B4-BE49-F238E27FC236}">
                <a16:creationId xmlns:a16="http://schemas.microsoft.com/office/drawing/2014/main" id="{370A1D44-A145-AB20-D005-5D87338B3F7E}"/>
              </a:ext>
            </a:extLst>
          </p:cNvPr>
          <p:cNvGrpSpPr/>
          <p:nvPr/>
        </p:nvGrpSpPr>
        <p:grpSpPr>
          <a:xfrm>
            <a:off x="2882169" y="14899060"/>
            <a:ext cx="28410631" cy="2490642"/>
            <a:chOff x="2882169" y="16084398"/>
            <a:chExt cx="28410631" cy="2490642"/>
          </a:xfrm>
        </p:grpSpPr>
        <p:sp>
          <p:nvSpPr>
            <p:cNvPr id="93" name="对角圆角矩形 2">
              <a:extLst>
                <a:ext uri="{FF2B5EF4-FFF2-40B4-BE49-F238E27FC236}">
                  <a16:creationId xmlns:a16="http://schemas.microsoft.com/office/drawing/2014/main" id="{BBD86F2D-DC73-033F-7A0C-1887901D499A}"/>
                </a:ext>
              </a:extLst>
            </p:cNvPr>
            <p:cNvSpPr/>
            <p:nvPr/>
          </p:nvSpPr>
          <p:spPr>
            <a:xfrm>
              <a:off x="2882169" y="16084398"/>
              <a:ext cx="28410631" cy="2490642"/>
            </a:xfrm>
            <a:prstGeom prst="round2DiagRect">
              <a:avLst/>
            </a:prstGeom>
            <a:noFill/>
            <a:ln w="127000" cmpd="dbl">
              <a:solidFill>
                <a:srgbClr val="FFFFFF"/>
              </a:solidFill>
            </a:ln>
          </p:spPr>
          <p:style>
            <a:lnRef idx="0">
              <a:srgbClr val="FFFFFF"/>
            </a:lnRef>
            <a:fillRef idx="1">
              <a:schemeClr val="accent1"/>
            </a:fillRef>
            <a:effectRef idx="0">
              <a:srgbClr val="FFFFFF"/>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FFFFFF"/>
                </a:solidFill>
                <a:effectLst/>
                <a:uLnTx/>
                <a:uFillTx/>
                <a:latin typeface="Kaiti SC"/>
                <a:cs typeface="+mn-cs"/>
              </a:endParaRPr>
            </a:p>
          </p:txBody>
        </p:sp>
        <p:sp>
          <p:nvSpPr>
            <p:cNvPr id="94" name="Title 6">
              <a:extLst>
                <a:ext uri="{FF2B5EF4-FFF2-40B4-BE49-F238E27FC236}">
                  <a16:creationId xmlns:a16="http://schemas.microsoft.com/office/drawing/2014/main" id="{BFDECBFF-C25B-0185-D1D7-DD7BD9D2943A}"/>
                </a:ext>
              </a:extLst>
            </p:cNvPr>
            <p:cNvSpPr txBox="1"/>
            <p:nvPr/>
          </p:nvSpPr>
          <p:spPr>
            <a:xfrm>
              <a:off x="3740542" y="16482219"/>
              <a:ext cx="26656515" cy="1606017"/>
            </a:xfrm>
            <a:prstGeom prst="rect">
              <a:avLst/>
            </a:prstGeom>
            <a:noFill/>
            <a:ln w="76200" cmpd="dbl">
              <a:noFill/>
              <a:prstDash val="dash"/>
            </a:ln>
          </p:spPr>
          <p:txBody>
            <a:bodyPr wrap="square" lIns="72000" tIns="36195" rIns="72000" bIns="36195" anchor="t" anchorCtr="0">
              <a:sp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36195" marR="0" lvl="0" indent="0" algn="l" defTabSz="913765" rtl="0" eaLnBrk="1" fontAlgn="auto" latinLnBrk="0" hangingPunct="1">
                <a:lnSpc>
                  <a:spcPct val="130000"/>
                </a:lnSpc>
                <a:spcBef>
                  <a:spcPts val="845"/>
                </a:spcBef>
                <a:spcAft>
                  <a:spcPts val="0"/>
                </a:spcAft>
                <a:buClrTx/>
                <a:buSzPct val="100000"/>
                <a:buFont typeface="+mj-lt"/>
                <a:buNone/>
                <a:defRPr/>
              </a:pPr>
              <a:r>
                <a:rPr lang="zh-CN" altLang="en-US" sz="4000" spc="182" dirty="0">
                  <a:ln w="3175">
                    <a:noFill/>
                    <a:prstDash val="dash"/>
                  </a:ln>
                  <a:latin typeface="Source Han Sans CN"/>
                  <a:ea typeface="微软雅黑" panose="020B0503020204020204" pitchFamily="34" charset="-122"/>
                  <a:cs typeface="微软雅黑" panose="020B0503020204020204" pitchFamily="34" charset="-122"/>
                  <a:sym typeface="+mn-ea"/>
                </a:rPr>
                <a:t>网络运行安全创新中心</a:t>
              </a:r>
              <a:r>
                <a:rPr kumimoji="0" lang="zh-CN" altLang="en-US" sz="4000" b="0" i="0" u="none" strike="noStrike" kern="1200" cap="none" spc="182" normalizeH="0" baseline="0" noProof="0" dirty="0">
                  <a:ln w="3175">
                    <a:noFill/>
                    <a:prstDash val="dash"/>
                  </a:ln>
                  <a:effectLst/>
                  <a:uLnTx/>
                  <a:uFillTx/>
                  <a:latin typeface="Source Han Sans CN"/>
                  <a:ea typeface="微软雅黑" panose="020B0503020204020204" pitchFamily="34" charset="-122"/>
                  <a:cs typeface="微软雅黑" panose="020B0503020204020204" pitchFamily="34" charset="-122"/>
                  <a:sym typeface="+mn-ea"/>
                </a:rPr>
                <a:t>属于</a:t>
              </a:r>
              <a:r>
                <a:rPr lang="zh-CN" altLang="en-US" sz="4000" spc="182" dirty="0">
                  <a:ln w="3175">
                    <a:noFill/>
                    <a:prstDash val="dash"/>
                  </a:ln>
                  <a:latin typeface="Source Han Sans CN"/>
                  <a:ea typeface="微软雅黑" panose="020B0503020204020204" pitchFamily="34" charset="-122"/>
                  <a:cs typeface="微软雅黑" panose="020B0503020204020204" pitchFamily="34" charset="-122"/>
                  <a:sym typeface="+mn-ea"/>
                </a:rPr>
                <a:t>中国信息通信研究院</a:t>
              </a:r>
              <a:r>
                <a:rPr kumimoji="0" lang="zh-CN" altLang="en-US" sz="4000" b="0" i="0" u="none" strike="noStrike" kern="1200" cap="none" spc="182" normalizeH="0" baseline="0" noProof="0" dirty="0">
                  <a:ln w="3175">
                    <a:noFill/>
                    <a:prstDash val="dash"/>
                  </a:ln>
                  <a:effectLst/>
                  <a:uLnTx/>
                  <a:uFillTx/>
                  <a:latin typeface="Source Han Sans CN"/>
                  <a:ea typeface="微软雅黑" panose="020B0503020204020204" pitchFamily="34" charset="-122"/>
                  <a:cs typeface="微软雅黑" panose="020B0503020204020204" pitchFamily="34" charset="-122"/>
                  <a:sym typeface="+mn-ea"/>
                </a:rPr>
                <a:t>泰尔系统实验室，拥有一支专业的网络运行安全专家团队，是集网络运行安全政府支撑、标准制定、平台建设、技术评估、标准化测评、人员培训为一体的创新团队。</a:t>
              </a:r>
            </a:p>
          </p:txBody>
        </p:sp>
      </p:grpSp>
      <p:grpSp>
        <p:nvGrpSpPr>
          <p:cNvPr id="137" name="组合 136">
            <a:extLst>
              <a:ext uri="{FF2B5EF4-FFF2-40B4-BE49-F238E27FC236}">
                <a16:creationId xmlns:a16="http://schemas.microsoft.com/office/drawing/2014/main" id="{9E2C685C-1A51-8D6C-C6E3-FE9D8893F4C9}"/>
              </a:ext>
            </a:extLst>
          </p:cNvPr>
          <p:cNvGrpSpPr/>
          <p:nvPr/>
        </p:nvGrpSpPr>
        <p:grpSpPr>
          <a:xfrm>
            <a:off x="11112195" y="2663217"/>
            <a:ext cx="21151244" cy="11466662"/>
            <a:chOff x="313800" y="1318895"/>
            <a:chExt cx="11737541" cy="4696460"/>
          </a:xfrm>
        </p:grpSpPr>
        <p:cxnSp>
          <p:nvCxnSpPr>
            <p:cNvPr id="138" name="直接连接符 137">
              <a:extLst>
                <a:ext uri="{FF2B5EF4-FFF2-40B4-BE49-F238E27FC236}">
                  <a16:creationId xmlns:a16="http://schemas.microsoft.com/office/drawing/2014/main" id="{1D0EC175-21E9-2372-048C-3B9AAE342D50}"/>
                </a:ext>
              </a:extLst>
            </p:cNvPr>
            <p:cNvCxnSpPr>
              <a:cxnSpLocks/>
            </p:cNvCxnSpPr>
            <p:nvPr>
              <p:custDataLst>
                <p:tags r:id="rId1"/>
              </p:custDataLst>
            </p:nvPr>
          </p:nvCxnSpPr>
          <p:spPr>
            <a:xfrm flipV="1">
              <a:off x="7149783" y="3094990"/>
              <a:ext cx="1200785" cy="1916"/>
            </a:xfrm>
            <a:prstGeom prst="line">
              <a:avLst/>
            </a:prstGeom>
            <a:ln>
              <a:solidFill>
                <a:schemeClr val="accent2"/>
              </a:solidFill>
              <a:tailEnd type="oval"/>
            </a:ln>
          </p:spPr>
          <p:style>
            <a:lnRef idx="1">
              <a:schemeClr val="accent1"/>
            </a:lnRef>
            <a:fillRef idx="0">
              <a:schemeClr val="accent1"/>
            </a:fillRef>
            <a:effectRef idx="0">
              <a:schemeClr val="accent1"/>
            </a:effectRef>
            <a:fontRef idx="minor">
              <a:schemeClr val="tx1"/>
            </a:fontRef>
          </p:style>
        </p:cxnSp>
        <p:cxnSp>
          <p:nvCxnSpPr>
            <p:cNvPr id="139" name="直接连接符 138">
              <a:extLst>
                <a:ext uri="{FF2B5EF4-FFF2-40B4-BE49-F238E27FC236}">
                  <a16:creationId xmlns:a16="http://schemas.microsoft.com/office/drawing/2014/main" id="{A2C1D506-4B8F-42DA-F525-AB01BEA6568E}"/>
                </a:ext>
              </a:extLst>
            </p:cNvPr>
            <p:cNvCxnSpPr/>
            <p:nvPr>
              <p:custDataLst>
                <p:tags r:id="rId2"/>
              </p:custDataLst>
            </p:nvPr>
          </p:nvCxnSpPr>
          <p:spPr>
            <a:xfrm flipH="1">
              <a:off x="3408998" y="3907790"/>
              <a:ext cx="916940" cy="0"/>
            </a:xfrm>
            <a:prstGeom prst="line">
              <a:avLst/>
            </a:prstGeom>
            <a:ln>
              <a:solidFill>
                <a:srgbClr val="F17D07"/>
              </a:solidFill>
              <a:tailEnd type="oval"/>
            </a:ln>
          </p:spPr>
          <p:style>
            <a:lnRef idx="1">
              <a:schemeClr val="accent1"/>
            </a:lnRef>
            <a:fillRef idx="0">
              <a:schemeClr val="accent1"/>
            </a:fillRef>
            <a:effectRef idx="0">
              <a:schemeClr val="accent1"/>
            </a:effectRef>
            <a:fontRef idx="minor">
              <a:schemeClr val="tx1"/>
            </a:fontRef>
          </p:style>
        </p:cxnSp>
        <p:cxnSp>
          <p:nvCxnSpPr>
            <p:cNvPr id="140" name="直接连接符 139">
              <a:extLst>
                <a:ext uri="{FF2B5EF4-FFF2-40B4-BE49-F238E27FC236}">
                  <a16:creationId xmlns:a16="http://schemas.microsoft.com/office/drawing/2014/main" id="{4EAD9108-BCDA-D976-1880-08B8BBBCA84A}"/>
                </a:ext>
              </a:extLst>
            </p:cNvPr>
            <p:cNvCxnSpPr/>
            <p:nvPr>
              <p:custDataLst>
                <p:tags r:id="rId3"/>
              </p:custDataLst>
            </p:nvPr>
          </p:nvCxnSpPr>
          <p:spPr>
            <a:xfrm flipH="1">
              <a:off x="3408998" y="2427605"/>
              <a:ext cx="1885950" cy="0"/>
            </a:xfrm>
            <a:prstGeom prst="line">
              <a:avLst/>
            </a:prstGeom>
            <a:ln>
              <a:solidFill>
                <a:srgbClr val="FF9900"/>
              </a:solidFill>
              <a:tailEnd type="oval"/>
            </a:ln>
          </p:spPr>
          <p:style>
            <a:lnRef idx="1">
              <a:schemeClr val="accent1"/>
            </a:lnRef>
            <a:fillRef idx="0">
              <a:schemeClr val="accent1"/>
            </a:fillRef>
            <a:effectRef idx="0">
              <a:schemeClr val="accent1"/>
            </a:effectRef>
            <a:fontRef idx="minor">
              <a:schemeClr val="tx1"/>
            </a:fontRef>
          </p:style>
        </p:cxnSp>
        <p:cxnSp>
          <p:nvCxnSpPr>
            <p:cNvPr id="141" name="直接连接符 140">
              <a:extLst>
                <a:ext uri="{FF2B5EF4-FFF2-40B4-BE49-F238E27FC236}">
                  <a16:creationId xmlns:a16="http://schemas.microsoft.com/office/drawing/2014/main" id="{68089872-E38A-22A1-3615-7F12156287D6}"/>
                </a:ext>
              </a:extLst>
            </p:cNvPr>
            <p:cNvCxnSpPr/>
            <p:nvPr>
              <p:custDataLst>
                <p:tags r:id="rId4"/>
              </p:custDataLst>
            </p:nvPr>
          </p:nvCxnSpPr>
          <p:spPr>
            <a:xfrm flipV="1">
              <a:off x="8382318" y="4956810"/>
              <a:ext cx="191770" cy="1540"/>
            </a:xfrm>
            <a:prstGeom prst="line">
              <a:avLst/>
            </a:prstGeom>
            <a:ln>
              <a:solidFill>
                <a:schemeClr val="accent2"/>
              </a:solidFill>
              <a:tailEnd type="oval"/>
            </a:ln>
          </p:spPr>
          <p:style>
            <a:lnRef idx="1">
              <a:schemeClr val="accent1"/>
            </a:lnRef>
            <a:fillRef idx="0">
              <a:schemeClr val="accent1"/>
            </a:fillRef>
            <a:effectRef idx="0">
              <a:schemeClr val="accent1"/>
            </a:effectRef>
            <a:fontRef idx="minor">
              <a:schemeClr val="tx1"/>
            </a:fontRef>
          </p:style>
        </p:cxnSp>
        <p:sp>
          <p:nvSpPr>
            <p:cNvPr id="142" name="矩形 141">
              <a:extLst>
                <a:ext uri="{FF2B5EF4-FFF2-40B4-BE49-F238E27FC236}">
                  <a16:creationId xmlns:a16="http://schemas.microsoft.com/office/drawing/2014/main" id="{76D37F3E-AD5A-83E1-34C3-FD3E714ABCAD}"/>
                </a:ext>
              </a:extLst>
            </p:cNvPr>
            <p:cNvSpPr/>
            <p:nvPr>
              <p:custDataLst>
                <p:tags r:id="rId5"/>
              </p:custDataLst>
            </p:nvPr>
          </p:nvSpPr>
          <p:spPr>
            <a:xfrm>
              <a:off x="8738430" y="3931903"/>
              <a:ext cx="2630805" cy="545465"/>
            </a:xfrm>
            <a:prstGeom prst="rect">
              <a:avLst/>
            </a:prstGeom>
            <a:noFill/>
          </p:spPr>
          <p:txBody>
            <a:bodyPr wrap="square" lIns="0" tIns="0" rIns="0" bIns="0" rtlCol="0" anchor="b" anchorCtr="0">
              <a:noAutofit/>
            </a:bodyPr>
            <a:lstStyle/>
            <a:p>
              <a:pPr>
                <a:spcBef>
                  <a:spcPct val="0"/>
                </a:spcBef>
                <a:spcAft>
                  <a:spcPct val="0"/>
                </a:spcAft>
              </a:pPr>
              <a:r>
                <a:rPr lang="zh-CN" altLang="en-US" sz="4000" b="1" dirty="0">
                  <a:solidFill>
                    <a:schemeClr val="accent2"/>
                  </a:solidFill>
                  <a:latin typeface="微软雅黑" panose="020B0503020204020204" pitchFamily="34" charset="-122"/>
                  <a:ea typeface="微软雅黑" panose="020B0503020204020204" pitchFamily="34" charset="-122"/>
                  <a:cs typeface="+mn-ea"/>
                </a:rPr>
                <a:t>评估、检查、培训等</a:t>
              </a:r>
            </a:p>
          </p:txBody>
        </p:sp>
        <p:sp>
          <p:nvSpPr>
            <p:cNvPr id="143" name="矩形 142">
              <a:extLst>
                <a:ext uri="{FF2B5EF4-FFF2-40B4-BE49-F238E27FC236}">
                  <a16:creationId xmlns:a16="http://schemas.microsoft.com/office/drawing/2014/main" id="{DB75213D-988A-1F89-1732-6FC85DDAD58D}"/>
                </a:ext>
              </a:extLst>
            </p:cNvPr>
            <p:cNvSpPr/>
            <p:nvPr>
              <p:custDataLst>
                <p:tags r:id="rId6"/>
              </p:custDataLst>
            </p:nvPr>
          </p:nvSpPr>
          <p:spPr>
            <a:xfrm>
              <a:off x="8776018" y="4516737"/>
              <a:ext cx="3275323" cy="1429115"/>
            </a:xfrm>
            <a:prstGeom prst="rect">
              <a:avLst/>
            </a:prstGeom>
            <a:noFill/>
          </p:spPr>
          <p:txBody>
            <a:bodyPr wrap="square" lIns="0" tIns="0" rIns="0" bIns="0" rtlCol="0" anchor="t" anchorCtr="0">
              <a:noAutofit/>
            </a:bodyPr>
            <a:lstStyle/>
            <a:p>
              <a:pPr algn="l">
                <a:lnSpc>
                  <a:spcPct val="150000"/>
                </a:lnSpc>
                <a:spcBef>
                  <a:spcPct val="0"/>
                </a:spcBef>
                <a:spcAft>
                  <a:spcPct val="0"/>
                </a:spcAft>
              </a:pPr>
              <a:r>
                <a:rPr lang="zh-CN" altLang="en-US" sz="2800" dirty="0">
                  <a:solidFill>
                    <a:schemeClr val="tx1">
                      <a:lumMod val="85000"/>
                      <a:lumOff val="15000"/>
                    </a:schemeClr>
                  </a:solidFill>
                  <a:latin typeface="微软雅黑" panose="020B0503020204020204" pitchFamily="34" charset="-122"/>
                  <a:ea typeface="微软雅黑" panose="020B0503020204020204" pitchFamily="34" charset="-122"/>
                  <a:cs typeface="+mn-ea"/>
                </a:rPr>
                <a:t>网络运行安全风险评估、专项治理</a:t>
              </a:r>
            </a:p>
            <a:p>
              <a:pPr algn="l">
                <a:lnSpc>
                  <a:spcPct val="150000"/>
                </a:lnSpc>
                <a:spcBef>
                  <a:spcPct val="0"/>
                </a:spcBef>
                <a:spcAft>
                  <a:spcPct val="0"/>
                </a:spcAft>
              </a:pPr>
              <a:r>
                <a:rPr lang="zh-CN" altLang="en-US" sz="2800" dirty="0">
                  <a:solidFill>
                    <a:schemeClr val="tx1">
                      <a:lumMod val="85000"/>
                      <a:lumOff val="15000"/>
                    </a:schemeClr>
                  </a:solidFill>
                  <a:latin typeface="微软雅黑" panose="020B0503020204020204" pitchFamily="34" charset="-122"/>
                  <a:ea typeface="微软雅黑" panose="020B0503020204020204" pitchFamily="34" charset="-122"/>
                  <a:cs typeface="+mn-ea"/>
                </a:rPr>
                <a:t>网络运行安全标准化测评</a:t>
              </a:r>
            </a:p>
            <a:p>
              <a:pPr algn="l">
                <a:lnSpc>
                  <a:spcPct val="150000"/>
                </a:lnSpc>
                <a:spcBef>
                  <a:spcPct val="0"/>
                </a:spcBef>
                <a:spcAft>
                  <a:spcPct val="0"/>
                </a:spcAft>
              </a:pPr>
              <a:r>
                <a:rPr lang="zh-CN" altLang="en-US" sz="2800" dirty="0">
                  <a:solidFill>
                    <a:schemeClr val="tx1">
                      <a:lumMod val="85000"/>
                      <a:lumOff val="15000"/>
                    </a:schemeClr>
                  </a:solidFill>
                  <a:latin typeface="微软雅黑" panose="020B0503020204020204" pitchFamily="34" charset="-122"/>
                  <a:ea typeface="微软雅黑" panose="020B0503020204020204" pitchFamily="34" charset="-122"/>
                  <a:cs typeface="+mn-ea"/>
                </a:rPr>
                <a:t>网络运行安全人员培训认证</a:t>
              </a:r>
              <a:endParaRPr lang="en-US" altLang="zh-CN" sz="2800" dirty="0">
                <a:solidFill>
                  <a:schemeClr val="tx1">
                    <a:lumMod val="85000"/>
                    <a:lumOff val="15000"/>
                  </a:schemeClr>
                </a:solidFill>
                <a:latin typeface="微软雅黑" panose="020B0503020204020204" pitchFamily="34" charset="-122"/>
                <a:ea typeface="微软雅黑" panose="020B0503020204020204" pitchFamily="34" charset="-122"/>
                <a:cs typeface="+mn-ea"/>
              </a:endParaRPr>
            </a:p>
            <a:p>
              <a:pPr algn="l">
                <a:lnSpc>
                  <a:spcPct val="150000"/>
                </a:lnSpc>
                <a:spcBef>
                  <a:spcPct val="0"/>
                </a:spcBef>
                <a:spcAft>
                  <a:spcPct val="0"/>
                </a:spcAft>
              </a:pPr>
              <a:r>
                <a:rPr lang="zh-CN" altLang="en-US" sz="2800" dirty="0">
                  <a:solidFill>
                    <a:schemeClr val="tx1">
                      <a:lumMod val="85000"/>
                      <a:lumOff val="15000"/>
                    </a:schemeClr>
                  </a:solidFill>
                  <a:latin typeface="微软雅黑" panose="020B0503020204020204" pitchFamily="34" charset="-122"/>
                  <a:ea typeface="微软雅黑" panose="020B0503020204020204" pitchFamily="34" charset="-122"/>
                  <a:cs typeface="+mn-ea"/>
                </a:rPr>
                <a:t>追踪分析国内外通信事故典型案例</a:t>
              </a:r>
            </a:p>
          </p:txBody>
        </p:sp>
        <p:sp>
          <p:nvSpPr>
            <p:cNvPr id="144" name="矩形 143">
              <a:extLst>
                <a:ext uri="{FF2B5EF4-FFF2-40B4-BE49-F238E27FC236}">
                  <a16:creationId xmlns:a16="http://schemas.microsoft.com/office/drawing/2014/main" id="{42C25394-394D-D9AA-8B9D-CC292C1A0E3C}"/>
                </a:ext>
              </a:extLst>
            </p:cNvPr>
            <p:cNvSpPr/>
            <p:nvPr>
              <p:custDataLst>
                <p:tags r:id="rId7"/>
              </p:custDataLst>
            </p:nvPr>
          </p:nvSpPr>
          <p:spPr>
            <a:xfrm>
              <a:off x="606743" y="1814195"/>
              <a:ext cx="2595245" cy="575945"/>
            </a:xfrm>
            <a:prstGeom prst="rect">
              <a:avLst/>
            </a:prstGeom>
            <a:noFill/>
          </p:spPr>
          <p:txBody>
            <a:bodyPr wrap="square" lIns="0" tIns="0" rIns="0" bIns="0" rtlCol="0" anchor="b" anchorCtr="0">
              <a:noAutofit/>
            </a:bodyPr>
            <a:lstStyle/>
            <a:p>
              <a:pPr algn="r">
                <a:spcBef>
                  <a:spcPct val="0"/>
                </a:spcBef>
                <a:spcAft>
                  <a:spcPct val="0"/>
                </a:spcAft>
              </a:pPr>
              <a:r>
                <a:rPr lang="zh-CN" altLang="en-US" sz="4000" b="1" dirty="0">
                  <a:solidFill>
                    <a:srgbClr val="F17D07"/>
                  </a:solidFill>
                  <a:latin typeface="微软雅黑" panose="020B0503020204020204" pitchFamily="34" charset="-122"/>
                  <a:ea typeface="微软雅黑" panose="020B0503020204020204" pitchFamily="34" charset="-122"/>
                  <a:cs typeface="+mn-ea"/>
                </a:rPr>
                <a:t>政府支撑</a:t>
              </a:r>
            </a:p>
          </p:txBody>
        </p:sp>
        <p:sp>
          <p:nvSpPr>
            <p:cNvPr id="145" name="矩形 144">
              <a:extLst>
                <a:ext uri="{FF2B5EF4-FFF2-40B4-BE49-F238E27FC236}">
                  <a16:creationId xmlns:a16="http://schemas.microsoft.com/office/drawing/2014/main" id="{B1DF2719-DB26-A511-F3AE-2A8768C7A560}"/>
                </a:ext>
              </a:extLst>
            </p:cNvPr>
            <p:cNvSpPr/>
            <p:nvPr>
              <p:custDataLst>
                <p:tags r:id="rId8"/>
              </p:custDataLst>
            </p:nvPr>
          </p:nvSpPr>
          <p:spPr>
            <a:xfrm>
              <a:off x="313800" y="2429510"/>
              <a:ext cx="4401075" cy="830580"/>
            </a:xfrm>
            <a:prstGeom prst="rect">
              <a:avLst/>
            </a:prstGeom>
            <a:noFill/>
          </p:spPr>
          <p:txBody>
            <a:bodyPr wrap="square" lIns="0" tIns="0" rIns="0" bIns="0" rtlCol="0" anchor="t" anchorCtr="0">
              <a:noAutofit/>
            </a:bodyPr>
            <a:lstStyle/>
            <a:p>
              <a:pPr algn="l">
                <a:lnSpc>
                  <a:spcPct val="150000"/>
                </a:lnSpc>
                <a:spcBef>
                  <a:spcPct val="0"/>
                </a:spcBef>
                <a:spcAft>
                  <a:spcPct val="0"/>
                </a:spcAft>
              </a:pPr>
              <a:r>
                <a:rPr lang="zh-CN" altLang="en-US" sz="2800" dirty="0">
                  <a:solidFill>
                    <a:schemeClr val="tx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rPr>
                <a:t>支撑政府政策制定、规划、监管</a:t>
              </a:r>
            </a:p>
            <a:p>
              <a:pPr algn="l">
                <a:lnSpc>
                  <a:spcPct val="150000"/>
                </a:lnSpc>
                <a:spcBef>
                  <a:spcPct val="0"/>
                </a:spcBef>
                <a:spcAft>
                  <a:spcPct val="0"/>
                </a:spcAft>
              </a:pPr>
              <a:r>
                <a:rPr lang="zh-CN" altLang="en-US" sz="2800" dirty="0">
                  <a:solidFill>
                    <a:schemeClr val="tx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rPr>
                <a:t>持续发布研究报告和网络运行行业动态</a:t>
              </a:r>
            </a:p>
            <a:p>
              <a:pPr algn="l">
                <a:lnSpc>
                  <a:spcPct val="150000"/>
                </a:lnSpc>
                <a:spcBef>
                  <a:spcPct val="0"/>
                </a:spcBef>
                <a:spcAft>
                  <a:spcPct val="0"/>
                </a:spcAft>
              </a:pPr>
              <a:r>
                <a:rPr lang="zh-CN" altLang="en-US" sz="2800" dirty="0">
                  <a:solidFill>
                    <a:schemeClr val="tx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rPr>
                <a:t>持续发布《5G网络运行安全风险评估实施指南》</a:t>
              </a:r>
            </a:p>
          </p:txBody>
        </p:sp>
        <p:sp>
          <p:nvSpPr>
            <p:cNvPr id="146" name="矩形 145">
              <a:extLst>
                <a:ext uri="{FF2B5EF4-FFF2-40B4-BE49-F238E27FC236}">
                  <a16:creationId xmlns:a16="http://schemas.microsoft.com/office/drawing/2014/main" id="{B66B6D2C-C222-86F4-3873-0957E07DE467}"/>
                </a:ext>
              </a:extLst>
            </p:cNvPr>
            <p:cNvSpPr/>
            <p:nvPr>
              <p:custDataLst>
                <p:tags r:id="rId9"/>
              </p:custDataLst>
            </p:nvPr>
          </p:nvSpPr>
          <p:spPr>
            <a:xfrm>
              <a:off x="606108" y="3585845"/>
              <a:ext cx="2595245" cy="575945"/>
            </a:xfrm>
            <a:prstGeom prst="rect">
              <a:avLst/>
            </a:prstGeom>
            <a:noFill/>
          </p:spPr>
          <p:txBody>
            <a:bodyPr wrap="square" lIns="0" tIns="0" rIns="0" bIns="0" rtlCol="0" anchor="b" anchorCtr="0">
              <a:noAutofit/>
            </a:bodyPr>
            <a:lstStyle/>
            <a:p>
              <a:pPr algn="r">
                <a:spcBef>
                  <a:spcPct val="0"/>
                </a:spcBef>
                <a:spcAft>
                  <a:spcPct val="0"/>
                </a:spcAft>
              </a:pPr>
              <a:r>
                <a:rPr lang="zh-CN" altLang="en-US" sz="4000" b="1" dirty="0">
                  <a:solidFill>
                    <a:srgbClr val="F17D07"/>
                  </a:solidFill>
                  <a:latin typeface="微软雅黑" panose="020B0503020204020204" pitchFamily="34" charset="-122"/>
                  <a:ea typeface="微软雅黑" panose="020B0503020204020204" pitchFamily="34" charset="-122"/>
                  <a:cs typeface="+mn-ea"/>
                </a:rPr>
                <a:t>平台建设</a:t>
              </a:r>
            </a:p>
          </p:txBody>
        </p:sp>
        <p:sp>
          <p:nvSpPr>
            <p:cNvPr id="147" name="矩形 146">
              <a:extLst>
                <a:ext uri="{FF2B5EF4-FFF2-40B4-BE49-F238E27FC236}">
                  <a16:creationId xmlns:a16="http://schemas.microsoft.com/office/drawing/2014/main" id="{DDCE1284-EA8F-46D9-0AF4-635EF73FECF8}"/>
                </a:ext>
              </a:extLst>
            </p:cNvPr>
            <p:cNvSpPr/>
            <p:nvPr>
              <p:custDataLst>
                <p:tags r:id="rId10"/>
              </p:custDataLst>
            </p:nvPr>
          </p:nvSpPr>
          <p:spPr>
            <a:xfrm>
              <a:off x="420350" y="4201159"/>
              <a:ext cx="3463627" cy="1528431"/>
            </a:xfrm>
            <a:prstGeom prst="rect">
              <a:avLst/>
            </a:prstGeom>
            <a:noFill/>
          </p:spPr>
          <p:txBody>
            <a:bodyPr wrap="square" lIns="0" tIns="0" rIns="0" bIns="0" rtlCol="0" anchor="t" anchorCtr="0">
              <a:noAutofit/>
            </a:bodyPr>
            <a:lstStyle/>
            <a:p>
              <a:pPr algn="l">
                <a:lnSpc>
                  <a:spcPct val="150000"/>
                </a:lnSpc>
                <a:spcBef>
                  <a:spcPct val="0"/>
                </a:spcBef>
                <a:spcAft>
                  <a:spcPct val="0"/>
                </a:spcAft>
              </a:pPr>
              <a:r>
                <a:rPr lang="zh-CN" altLang="en-US" sz="2800" dirty="0">
                  <a:solidFill>
                    <a:schemeClr val="tx1">
                      <a:lumMod val="85000"/>
                      <a:lumOff val="15000"/>
                    </a:schemeClr>
                  </a:solidFill>
                  <a:latin typeface="微软雅黑" panose="020B0503020204020204" pitchFamily="34" charset="-122"/>
                  <a:ea typeface="微软雅黑" panose="020B0503020204020204" pitchFamily="34" charset="-122"/>
                  <a:cs typeface="+mn-ea"/>
                </a:rPr>
                <a:t>全国通信极端事故场景试验验证平台：</a:t>
              </a:r>
              <a:endParaRPr lang="en-US" altLang="zh-CN" sz="2800" dirty="0">
                <a:solidFill>
                  <a:schemeClr val="tx1">
                    <a:lumMod val="85000"/>
                    <a:lumOff val="15000"/>
                  </a:schemeClr>
                </a:solidFill>
                <a:latin typeface="微软雅黑" panose="020B0503020204020204" pitchFamily="34" charset="-122"/>
                <a:ea typeface="微软雅黑" panose="020B0503020204020204" pitchFamily="34" charset="-122"/>
                <a:cs typeface="+mn-ea"/>
              </a:endParaRPr>
            </a:p>
            <a:p>
              <a:pPr marL="285750" indent="-285750" algn="l">
                <a:lnSpc>
                  <a:spcPct val="150000"/>
                </a:lnSpc>
                <a:spcBef>
                  <a:spcPct val="0"/>
                </a:spcBef>
                <a:spcAft>
                  <a:spcPct val="0"/>
                </a:spcAft>
                <a:buFont typeface="Wingdings" panose="05000000000000000000" pitchFamily="2" charset="2"/>
                <a:buChar char="ü"/>
              </a:pPr>
              <a:r>
                <a:rPr lang="zh-CN" altLang="en-US" sz="2800" dirty="0">
                  <a:solidFill>
                    <a:schemeClr val="tx1">
                      <a:lumMod val="85000"/>
                      <a:lumOff val="15000"/>
                    </a:schemeClr>
                  </a:solidFill>
                  <a:latin typeface="微软雅黑" panose="020B0503020204020204" pitchFamily="34" charset="-122"/>
                  <a:ea typeface="微软雅黑" panose="020B0503020204020204" pitchFamily="34" charset="-122"/>
                  <a:cs typeface="+mn-ea"/>
                </a:rPr>
                <a:t>网络运行安全事故复盘</a:t>
              </a:r>
            </a:p>
            <a:p>
              <a:pPr marL="285750" indent="-285750" algn="l">
                <a:lnSpc>
                  <a:spcPct val="150000"/>
                </a:lnSpc>
                <a:spcBef>
                  <a:spcPct val="0"/>
                </a:spcBef>
                <a:spcAft>
                  <a:spcPct val="0"/>
                </a:spcAft>
                <a:buFont typeface="Wingdings" panose="05000000000000000000" pitchFamily="2" charset="2"/>
                <a:buChar char="ü"/>
              </a:pPr>
              <a:r>
                <a:rPr lang="zh-CN" altLang="en-US" sz="2800" dirty="0">
                  <a:solidFill>
                    <a:schemeClr val="tx1">
                      <a:lumMod val="85000"/>
                      <a:lumOff val="15000"/>
                    </a:schemeClr>
                  </a:solidFill>
                  <a:latin typeface="微软雅黑" panose="020B0503020204020204" pitchFamily="34" charset="-122"/>
                  <a:ea typeface="微软雅黑" panose="020B0503020204020204" pitchFamily="34" charset="-122"/>
                  <a:cs typeface="+mn-ea"/>
                </a:rPr>
                <a:t>通信网络变更验证</a:t>
              </a:r>
            </a:p>
            <a:p>
              <a:pPr marL="285750" indent="-285750" algn="l">
                <a:lnSpc>
                  <a:spcPct val="150000"/>
                </a:lnSpc>
                <a:spcBef>
                  <a:spcPct val="0"/>
                </a:spcBef>
                <a:spcAft>
                  <a:spcPct val="0"/>
                </a:spcAft>
                <a:buFont typeface="Wingdings" panose="05000000000000000000" pitchFamily="2" charset="2"/>
                <a:buChar char="ü"/>
              </a:pPr>
              <a:r>
                <a:rPr lang="zh-CN" altLang="en-US" sz="2800" dirty="0">
                  <a:solidFill>
                    <a:schemeClr val="tx1">
                      <a:lumMod val="85000"/>
                      <a:lumOff val="15000"/>
                    </a:schemeClr>
                  </a:solidFill>
                  <a:latin typeface="微软雅黑" panose="020B0503020204020204" pitchFamily="34" charset="-122"/>
                  <a:ea typeface="微软雅黑" panose="020B0503020204020204" pitchFamily="34" charset="-122"/>
                  <a:cs typeface="+mn-ea"/>
                </a:rPr>
                <a:t>通信网络运维人员能力提升</a:t>
              </a:r>
            </a:p>
          </p:txBody>
        </p:sp>
        <p:sp>
          <p:nvSpPr>
            <p:cNvPr id="148" name="任意多边形 67">
              <a:extLst>
                <a:ext uri="{FF2B5EF4-FFF2-40B4-BE49-F238E27FC236}">
                  <a16:creationId xmlns:a16="http://schemas.microsoft.com/office/drawing/2014/main" id="{BFAAE820-C42B-24C3-F57D-0FECF47D82E4}"/>
                </a:ext>
              </a:extLst>
            </p:cNvPr>
            <p:cNvSpPr/>
            <p:nvPr>
              <p:custDataLst>
                <p:tags r:id="rId11"/>
              </p:custDataLst>
            </p:nvPr>
          </p:nvSpPr>
          <p:spPr>
            <a:xfrm>
              <a:off x="3623628" y="1318895"/>
              <a:ext cx="4758690" cy="4696460"/>
            </a:xfrm>
            <a:custGeom>
              <a:avLst/>
              <a:gdLst>
                <a:gd name="connsiteX0" fmla="*/ 0 w 7132"/>
                <a:gd name="connsiteY0" fmla="*/ 5387 h 7038"/>
                <a:gd name="connsiteX1" fmla="*/ 3539 w 7132"/>
                <a:gd name="connsiteY1" fmla="*/ 0 h 7038"/>
                <a:gd name="connsiteX2" fmla="*/ 7132 w 7132"/>
                <a:gd name="connsiteY2" fmla="*/ 5454 h 7038"/>
                <a:gd name="connsiteX3" fmla="*/ 3558 w 7132"/>
                <a:gd name="connsiteY3" fmla="*/ 7038 h 7038"/>
                <a:gd name="connsiteX4" fmla="*/ 0 w 7132"/>
                <a:gd name="connsiteY4" fmla="*/ 5387 h 70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32" h="7038">
                  <a:moveTo>
                    <a:pt x="0" y="5387"/>
                  </a:moveTo>
                  <a:lnTo>
                    <a:pt x="3539" y="0"/>
                  </a:lnTo>
                  <a:lnTo>
                    <a:pt x="7132" y="5454"/>
                  </a:lnTo>
                  <a:lnTo>
                    <a:pt x="3558" y="7038"/>
                  </a:lnTo>
                  <a:lnTo>
                    <a:pt x="0" y="5387"/>
                  </a:lnTo>
                  <a:close/>
                </a:path>
              </a:pathLst>
            </a:custGeom>
            <a:noFill/>
            <a:ln w="19050">
              <a:solidFill>
                <a:schemeClr val="accent1">
                  <a:lumMod val="20000"/>
                  <a:lumOff val="8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sz="5400">
                <a:solidFill>
                  <a:schemeClr val="lt1"/>
                </a:solidFill>
                <a:cs typeface="微软雅黑" panose="020B0503020204020204" pitchFamily="34" charset="-122"/>
                <a:sym typeface="微软雅黑" panose="020B0503020204020204" pitchFamily="34" charset="-122"/>
              </a:endParaRPr>
            </a:p>
          </p:txBody>
        </p:sp>
        <p:sp>
          <p:nvSpPr>
            <p:cNvPr id="149" name="任意多边形 68">
              <a:extLst>
                <a:ext uri="{FF2B5EF4-FFF2-40B4-BE49-F238E27FC236}">
                  <a16:creationId xmlns:a16="http://schemas.microsoft.com/office/drawing/2014/main" id="{E47525DA-1D69-14BF-9792-C8A2B5C49FB4}"/>
                </a:ext>
              </a:extLst>
            </p:cNvPr>
            <p:cNvSpPr/>
            <p:nvPr>
              <p:custDataLst>
                <p:tags r:id="rId12"/>
              </p:custDataLst>
            </p:nvPr>
          </p:nvSpPr>
          <p:spPr>
            <a:xfrm>
              <a:off x="3627438" y="3734435"/>
              <a:ext cx="4723130" cy="2268855"/>
            </a:xfrm>
            <a:custGeom>
              <a:avLst/>
              <a:gdLst>
                <a:gd name="connsiteX0" fmla="*/ 0 w 7079"/>
                <a:gd name="connsiteY0" fmla="*/ 1763 h 3400"/>
                <a:gd name="connsiteX1" fmla="*/ 3521 w 7079"/>
                <a:gd name="connsiteY1" fmla="*/ 0 h 3400"/>
                <a:gd name="connsiteX2" fmla="*/ 7079 w 7079"/>
                <a:gd name="connsiteY2" fmla="*/ 1818 h 3400"/>
                <a:gd name="connsiteX3" fmla="*/ 3539 w 7079"/>
                <a:gd name="connsiteY3" fmla="*/ 3400 h 3400"/>
                <a:gd name="connsiteX4" fmla="*/ 0 w 7079"/>
                <a:gd name="connsiteY4" fmla="*/ 1763 h 3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79" h="3400">
                  <a:moveTo>
                    <a:pt x="0" y="1763"/>
                  </a:moveTo>
                  <a:lnTo>
                    <a:pt x="3521" y="0"/>
                  </a:lnTo>
                  <a:lnTo>
                    <a:pt x="7079" y="1818"/>
                  </a:lnTo>
                  <a:lnTo>
                    <a:pt x="3539" y="3400"/>
                  </a:lnTo>
                  <a:lnTo>
                    <a:pt x="0" y="1763"/>
                  </a:lnTo>
                  <a:close/>
                </a:path>
              </a:pathLst>
            </a:custGeom>
            <a:gradFill>
              <a:gsLst>
                <a:gs pos="0">
                  <a:srgbClr val="002060">
                    <a:alpha val="20000"/>
                  </a:srgbClr>
                </a:gs>
                <a:gs pos="66000">
                  <a:srgbClr val="002060">
                    <a:alpha val="80000"/>
                  </a:srgbClr>
                </a:gs>
                <a:gs pos="100000">
                  <a:srgbClr val="002060">
                    <a:alpha val="85000"/>
                  </a:srgbClr>
                </a:gs>
              </a:gsLst>
              <a:lin ang="16200000"/>
            </a:gradFill>
            <a:ln>
              <a:gradFill>
                <a:gsLst>
                  <a:gs pos="37000">
                    <a:schemeClr val="accent2">
                      <a:lumMod val="5000"/>
                      <a:lumOff val="95000"/>
                      <a:alpha val="70000"/>
                    </a:schemeClr>
                  </a:gs>
                  <a:gs pos="0">
                    <a:schemeClr val="accent2">
                      <a:lumMod val="45000"/>
                      <a:lumOff val="55000"/>
                      <a:alpha val="70000"/>
                    </a:schemeClr>
                  </a:gs>
                  <a:gs pos="100000">
                    <a:schemeClr val="bg1">
                      <a:alpha val="70000"/>
                    </a:schemeClr>
                  </a:gs>
                  <a:gs pos="71000">
                    <a:schemeClr val="accent2">
                      <a:lumMod val="30000"/>
                      <a:lumOff val="70000"/>
                      <a:alpha val="70000"/>
                    </a:schemeClr>
                  </a:gs>
                </a:gsLst>
                <a:lin ang="3660000" scaled="0"/>
              </a:grad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none" lIns="0" tIns="0" rIns="0" bIns="0" numCol="1" spcCol="0" rtlCol="0" fromWordArt="0" anchor="ctr" anchorCtr="0" forceAA="0" compatLnSpc="1">
              <a:noAutofit/>
            </a:bodyPr>
            <a:lstStyle/>
            <a:p>
              <a:pPr lvl="0" algn="ctr">
                <a:spcBef>
                  <a:spcPct val="0"/>
                </a:spcBef>
                <a:spcAft>
                  <a:spcPct val="0"/>
                </a:spcAft>
                <a:buClrTx/>
                <a:buSzTx/>
                <a:buFontTx/>
              </a:pPr>
              <a:r>
                <a:rPr lang="en-US" altLang="zh-CN" sz="5400" b="1" dirty="0">
                  <a:solidFill>
                    <a:srgbClr val="FFFFFF"/>
                  </a:solidFill>
                  <a:latin typeface="微软雅黑" panose="020B0503020204020204" pitchFamily="34" charset="-122"/>
                  <a:ea typeface="微软雅黑" panose="020B0503020204020204" pitchFamily="34" charset="-122"/>
                  <a:cs typeface="+mn-ea"/>
                  <a:sym typeface="+mn-ea"/>
                </a:rPr>
                <a:t>04</a:t>
              </a:r>
            </a:p>
          </p:txBody>
        </p:sp>
        <p:sp>
          <p:nvSpPr>
            <p:cNvPr id="150" name="任意多边形 69">
              <a:extLst>
                <a:ext uri="{FF2B5EF4-FFF2-40B4-BE49-F238E27FC236}">
                  <a16:creationId xmlns:a16="http://schemas.microsoft.com/office/drawing/2014/main" id="{C4D2E022-7AAE-9E1F-43F5-A4B842D419B3}"/>
                </a:ext>
              </a:extLst>
            </p:cNvPr>
            <p:cNvSpPr/>
            <p:nvPr>
              <p:custDataLst>
                <p:tags r:id="rId13"/>
              </p:custDataLst>
            </p:nvPr>
          </p:nvSpPr>
          <p:spPr>
            <a:xfrm>
              <a:off x="4277678" y="3117215"/>
              <a:ext cx="3423285" cy="1621155"/>
            </a:xfrm>
            <a:custGeom>
              <a:avLst/>
              <a:gdLst>
                <a:gd name="connsiteX0" fmla="*/ 0 w 5131"/>
                <a:gd name="connsiteY0" fmla="*/ 1185 h 2430"/>
                <a:gd name="connsiteX1" fmla="*/ 2561 w 5131"/>
                <a:gd name="connsiteY1" fmla="*/ 0 h 2430"/>
                <a:gd name="connsiteX2" fmla="*/ 5131 w 5131"/>
                <a:gd name="connsiteY2" fmla="*/ 1197 h 2430"/>
                <a:gd name="connsiteX3" fmla="*/ 2561 w 5131"/>
                <a:gd name="connsiteY3" fmla="*/ 2430 h 2430"/>
                <a:gd name="connsiteX4" fmla="*/ 0 w 5131"/>
                <a:gd name="connsiteY4" fmla="*/ 1185 h 24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31" h="2430">
                  <a:moveTo>
                    <a:pt x="0" y="1185"/>
                  </a:moveTo>
                  <a:lnTo>
                    <a:pt x="2561" y="0"/>
                  </a:lnTo>
                  <a:lnTo>
                    <a:pt x="5131" y="1197"/>
                  </a:lnTo>
                  <a:lnTo>
                    <a:pt x="2561" y="2430"/>
                  </a:lnTo>
                  <a:lnTo>
                    <a:pt x="0" y="1185"/>
                  </a:lnTo>
                  <a:close/>
                </a:path>
              </a:pathLst>
            </a:custGeom>
            <a:gradFill>
              <a:gsLst>
                <a:gs pos="0">
                  <a:srgbClr val="FF9900">
                    <a:alpha val="20000"/>
                  </a:srgbClr>
                </a:gs>
                <a:gs pos="66000">
                  <a:srgbClr val="FF9900">
                    <a:alpha val="80000"/>
                  </a:srgbClr>
                </a:gs>
                <a:gs pos="100000">
                  <a:srgbClr val="FF9900">
                    <a:alpha val="85000"/>
                  </a:srgbClr>
                </a:gs>
              </a:gsLst>
              <a:lin ang="16200000"/>
            </a:gradFill>
            <a:ln>
              <a:gradFill>
                <a:gsLst>
                  <a:gs pos="37000">
                    <a:schemeClr val="accent1">
                      <a:lumMod val="5000"/>
                      <a:lumOff val="95000"/>
                      <a:alpha val="70000"/>
                    </a:schemeClr>
                  </a:gs>
                  <a:gs pos="0">
                    <a:schemeClr val="accent1">
                      <a:lumMod val="45000"/>
                      <a:lumOff val="55000"/>
                      <a:alpha val="70000"/>
                    </a:schemeClr>
                  </a:gs>
                  <a:gs pos="100000">
                    <a:schemeClr val="bg1">
                      <a:alpha val="70000"/>
                    </a:schemeClr>
                  </a:gs>
                  <a:gs pos="71000">
                    <a:schemeClr val="accent1">
                      <a:lumMod val="30000"/>
                      <a:lumOff val="70000"/>
                      <a:alpha val="70000"/>
                    </a:schemeClr>
                  </a:gs>
                </a:gsLst>
                <a:lin ang="3660000" scaled="0"/>
              </a:grad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none" lIns="0" tIns="0" rIns="0" bIns="0" numCol="1" spcCol="0" rtlCol="0" fromWordArt="0" anchor="ctr" anchorCtr="0" forceAA="0" compatLnSpc="1">
              <a:noAutofit/>
            </a:bodyPr>
            <a:lstStyle/>
            <a:p>
              <a:pPr lvl="0" algn="ctr">
                <a:spcBef>
                  <a:spcPct val="0"/>
                </a:spcBef>
                <a:spcAft>
                  <a:spcPct val="0"/>
                </a:spcAft>
                <a:buClrTx/>
                <a:buSzTx/>
                <a:buFontTx/>
              </a:pPr>
              <a:r>
                <a:rPr lang="en-US" altLang="zh-CN" sz="5400" b="1" dirty="0">
                  <a:solidFill>
                    <a:srgbClr val="FFFFFF"/>
                  </a:solidFill>
                  <a:latin typeface="微软雅黑" panose="020B0503020204020204" pitchFamily="34" charset="-122"/>
                  <a:ea typeface="微软雅黑" panose="020B0503020204020204" pitchFamily="34" charset="-122"/>
                  <a:cs typeface="+mn-ea"/>
                  <a:sym typeface="+mn-ea"/>
                </a:rPr>
                <a:t>03</a:t>
              </a:r>
            </a:p>
          </p:txBody>
        </p:sp>
        <p:sp>
          <p:nvSpPr>
            <p:cNvPr id="151" name="任意多边形 70">
              <a:extLst>
                <a:ext uri="{FF2B5EF4-FFF2-40B4-BE49-F238E27FC236}">
                  <a16:creationId xmlns:a16="http://schemas.microsoft.com/office/drawing/2014/main" id="{4044586D-489A-E5E3-9B14-B44918A1C5CF}"/>
                </a:ext>
              </a:extLst>
            </p:cNvPr>
            <p:cNvSpPr/>
            <p:nvPr>
              <p:custDataLst>
                <p:tags r:id="rId14"/>
              </p:custDataLst>
            </p:nvPr>
          </p:nvSpPr>
          <p:spPr>
            <a:xfrm>
              <a:off x="4828858" y="2559050"/>
              <a:ext cx="2320925" cy="1088390"/>
            </a:xfrm>
            <a:custGeom>
              <a:avLst/>
              <a:gdLst>
                <a:gd name="connsiteX0" fmla="*/ 0 w 3479"/>
                <a:gd name="connsiteY0" fmla="*/ 791 h 1631"/>
                <a:gd name="connsiteX1" fmla="*/ 1740 w 3479"/>
                <a:gd name="connsiteY1" fmla="*/ 0 h 1631"/>
                <a:gd name="connsiteX2" fmla="*/ 3479 w 3479"/>
                <a:gd name="connsiteY2" fmla="*/ 806 h 1631"/>
                <a:gd name="connsiteX3" fmla="*/ 1744 w 3479"/>
                <a:gd name="connsiteY3" fmla="*/ 1631 h 1631"/>
                <a:gd name="connsiteX4" fmla="*/ 0 w 3479"/>
                <a:gd name="connsiteY4" fmla="*/ 791 h 16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9" h="1631">
                  <a:moveTo>
                    <a:pt x="0" y="791"/>
                  </a:moveTo>
                  <a:lnTo>
                    <a:pt x="1740" y="0"/>
                  </a:lnTo>
                  <a:lnTo>
                    <a:pt x="3479" y="806"/>
                  </a:lnTo>
                  <a:lnTo>
                    <a:pt x="1744" y="1631"/>
                  </a:lnTo>
                  <a:lnTo>
                    <a:pt x="0" y="791"/>
                  </a:lnTo>
                  <a:close/>
                </a:path>
              </a:pathLst>
            </a:custGeom>
            <a:gradFill>
              <a:gsLst>
                <a:gs pos="0">
                  <a:srgbClr val="002060">
                    <a:alpha val="20000"/>
                  </a:srgbClr>
                </a:gs>
                <a:gs pos="66000">
                  <a:srgbClr val="002060">
                    <a:alpha val="80000"/>
                  </a:srgbClr>
                </a:gs>
                <a:gs pos="100000">
                  <a:schemeClr val="accent2">
                    <a:alpha val="60000"/>
                  </a:schemeClr>
                </a:gs>
              </a:gsLst>
              <a:lin ang="16200000"/>
            </a:gradFill>
            <a:ln>
              <a:gradFill>
                <a:gsLst>
                  <a:gs pos="37000">
                    <a:schemeClr val="accent2">
                      <a:lumMod val="5000"/>
                      <a:lumOff val="95000"/>
                      <a:alpha val="70000"/>
                    </a:schemeClr>
                  </a:gs>
                  <a:gs pos="0">
                    <a:schemeClr val="accent2">
                      <a:lumMod val="45000"/>
                      <a:lumOff val="55000"/>
                      <a:alpha val="70000"/>
                    </a:schemeClr>
                  </a:gs>
                  <a:gs pos="100000">
                    <a:schemeClr val="bg1">
                      <a:alpha val="70000"/>
                    </a:schemeClr>
                  </a:gs>
                  <a:gs pos="71000">
                    <a:schemeClr val="accent2">
                      <a:lumMod val="30000"/>
                      <a:lumOff val="70000"/>
                      <a:alpha val="70000"/>
                    </a:schemeClr>
                  </a:gs>
                </a:gsLst>
                <a:lin ang="16200000" scaled="1"/>
              </a:grad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none" lIns="0" tIns="0" rIns="0" bIns="0" numCol="1" spcCol="0" rtlCol="0" fromWordArt="0" anchor="ctr" anchorCtr="0" forceAA="0" compatLnSpc="1">
              <a:noAutofit/>
            </a:bodyPr>
            <a:lstStyle/>
            <a:p>
              <a:pPr lvl="0" algn="ctr">
                <a:spcBef>
                  <a:spcPct val="0"/>
                </a:spcBef>
                <a:spcAft>
                  <a:spcPct val="0"/>
                </a:spcAft>
                <a:buClrTx/>
                <a:buSzTx/>
                <a:buFontTx/>
              </a:pPr>
              <a:r>
                <a:rPr lang="en-US" altLang="zh-CN" sz="5400" b="1">
                  <a:solidFill>
                    <a:srgbClr val="FFFFFF"/>
                  </a:solidFill>
                  <a:latin typeface="微软雅黑" panose="020B0503020204020204" pitchFamily="34" charset="-122"/>
                  <a:ea typeface="微软雅黑" panose="020B0503020204020204" pitchFamily="34" charset="-122"/>
                  <a:cs typeface="+mn-ea"/>
                  <a:sym typeface="+mn-ea"/>
                </a:rPr>
                <a:t>02</a:t>
              </a:r>
            </a:p>
          </p:txBody>
        </p:sp>
        <p:sp>
          <p:nvSpPr>
            <p:cNvPr id="152" name="任意多边形 71">
              <a:extLst>
                <a:ext uri="{FF2B5EF4-FFF2-40B4-BE49-F238E27FC236}">
                  <a16:creationId xmlns:a16="http://schemas.microsoft.com/office/drawing/2014/main" id="{FF3770F1-36D0-A2ED-CDE4-152A70FEE3D4}"/>
                </a:ext>
              </a:extLst>
            </p:cNvPr>
            <p:cNvSpPr/>
            <p:nvPr>
              <p:custDataLst>
                <p:tags r:id="rId15"/>
              </p:custDataLst>
            </p:nvPr>
          </p:nvSpPr>
          <p:spPr>
            <a:xfrm>
              <a:off x="5249863" y="2089785"/>
              <a:ext cx="1478915" cy="675640"/>
            </a:xfrm>
            <a:custGeom>
              <a:avLst/>
              <a:gdLst>
                <a:gd name="connsiteX0" fmla="*/ 0 w 2216"/>
                <a:gd name="connsiteY0" fmla="*/ 499 h 1012"/>
                <a:gd name="connsiteX1" fmla="*/ 1084 w 2216"/>
                <a:gd name="connsiteY1" fmla="*/ 0 h 1012"/>
                <a:gd name="connsiteX2" fmla="*/ 2216 w 2216"/>
                <a:gd name="connsiteY2" fmla="*/ 506 h 1012"/>
                <a:gd name="connsiteX3" fmla="*/ 1087 w 2216"/>
                <a:gd name="connsiteY3" fmla="*/ 1012 h 1012"/>
                <a:gd name="connsiteX4" fmla="*/ 0 w 2216"/>
                <a:gd name="connsiteY4" fmla="*/ 499 h 10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6" h="1012">
                  <a:moveTo>
                    <a:pt x="0" y="499"/>
                  </a:moveTo>
                  <a:lnTo>
                    <a:pt x="1084" y="0"/>
                  </a:lnTo>
                  <a:lnTo>
                    <a:pt x="2216" y="506"/>
                  </a:lnTo>
                  <a:lnTo>
                    <a:pt x="1087" y="1012"/>
                  </a:lnTo>
                  <a:lnTo>
                    <a:pt x="0" y="499"/>
                  </a:lnTo>
                  <a:close/>
                </a:path>
              </a:pathLst>
            </a:custGeom>
            <a:gradFill>
              <a:gsLst>
                <a:gs pos="0">
                  <a:schemeClr val="accent1">
                    <a:alpha val="20000"/>
                  </a:schemeClr>
                </a:gs>
                <a:gs pos="66000">
                  <a:schemeClr val="accent1">
                    <a:alpha val="35000"/>
                  </a:schemeClr>
                </a:gs>
                <a:gs pos="100000">
                  <a:schemeClr val="accent1">
                    <a:alpha val="30000"/>
                  </a:schemeClr>
                </a:gs>
              </a:gsLst>
              <a:lin ang="16200000"/>
            </a:gradFill>
            <a:ln>
              <a:gradFill>
                <a:gsLst>
                  <a:gs pos="37000">
                    <a:schemeClr val="accent1">
                      <a:lumMod val="5000"/>
                      <a:lumOff val="95000"/>
                      <a:alpha val="70000"/>
                    </a:schemeClr>
                  </a:gs>
                  <a:gs pos="0">
                    <a:schemeClr val="accent1">
                      <a:lumMod val="45000"/>
                      <a:lumOff val="55000"/>
                      <a:alpha val="70000"/>
                    </a:schemeClr>
                  </a:gs>
                  <a:gs pos="100000">
                    <a:schemeClr val="bg1">
                      <a:alpha val="70000"/>
                    </a:schemeClr>
                  </a:gs>
                  <a:gs pos="71000">
                    <a:schemeClr val="accent1">
                      <a:lumMod val="30000"/>
                      <a:lumOff val="70000"/>
                      <a:alpha val="70000"/>
                    </a:schemeClr>
                  </a:gs>
                </a:gsLst>
                <a:lin ang="16200000" scaled="1"/>
              </a:grad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en-US" altLang="zh-CN" sz="5400" dirty="0">
                <a:solidFill>
                  <a:schemeClr val="lt1"/>
                </a:solidFill>
                <a:latin typeface="+mn-ea"/>
                <a:cs typeface="微软雅黑" panose="020B0503020204020204" pitchFamily="34" charset="-122"/>
                <a:sym typeface="微软雅黑" panose="020B0503020204020204" pitchFamily="34" charset="-122"/>
              </a:endParaRPr>
            </a:p>
          </p:txBody>
        </p:sp>
        <p:sp>
          <p:nvSpPr>
            <p:cNvPr id="153" name="矩形 152">
              <a:extLst>
                <a:ext uri="{FF2B5EF4-FFF2-40B4-BE49-F238E27FC236}">
                  <a16:creationId xmlns:a16="http://schemas.microsoft.com/office/drawing/2014/main" id="{7E0993EC-859F-F537-73C7-597BA2B912CF}"/>
                </a:ext>
              </a:extLst>
            </p:cNvPr>
            <p:cNvSpPr/>
            <p:nvPr>
              <p:custDataLst>
                <p:tags r:id="rId16"/>
              </p:custDataLst>
            </p:nvPr>
          </p:nvSpPr>
          <p:spPr>
            <a:xfrm>
              <a:off x="8588713" y="2296784"/>
              <a:ext cx="2630805" cy="545465"/>
            </a:xfrm>
            <a:prstGeom prst="rect">
              <a:avLst/>
            </a:prstGeom>
            <a:noFill/>
          </p:spPr>
          <p:txBody>
            <a:bodyPr wrap="square" lIns="0" tIns="0" rIns="0" bIns="0" rtlCol="0" anchor="b" anchorCtr="0">
              <a:noAutofit/>
            </a:bodyPr>
            <a:lstStyle/>
            <a:p>
              <a:pPr algn="l">
                <a:spcBef>
                  <a:spcPct val="0"/>
                </a:spcBef>
                <a:spcAft>
                  <a:spcPct val="0"/>
                </a:spcAft>
              </a:pPr>
              <a:r>
                <a:rPr lang="zh-CN" altLang="en-US" sz="4000" b="1" dirty="0">
                  <a:solidFill>
                    <a:schemeClr val="accent2"/>
                  </a:solidFill>
                  <a:latin typeface="微软雅黑" panose="020B0503020204020204" pitchFamily="34" charset="-122"/>
                  <a:ea typeface="微软雅黑" panose="020B0503020204020204" pitchFamily="34" charset="-122"/>
                  <a:cs typeface="+mn-ea"/>
                </a:rPr>
                <a:t>标准引领</a:t>
              </a:r>
            </a:p>
          </p:txBody>
        </p:sp>
        <p:sp>
          <p:nvSpPr>
            <p:cNvPr id="154" name="矩形 153">
              <a:extLst>
                <a:ext uri="{FF2B5EF4-FFF2-40B4-BE49-F238E27FC236}">
                  <a16:creationId xmlns:a16="http://schemas.microsoft.com/office/drawing/2014/main" id="{E17790FD-606B-4630-7F62-0CF989C00E06}"/>
                </a:ext>
              </a:extLst>
            </p:cNvPr>
            <p:cNvSpPr/>
            <p:nvPr>
              <p:custDataLst>
                <p:tags r:id="rId17"/>
              </p:custDataLst>
            </p:nvPr>
          </p:nvSpPr>
          <p:spPr>
            <a:xfrm>
              <a:off x="8559361" y="2886066"/>
              <a:ext cx="3209518" cy="899795"/>
            </a:xfrm>
            <a:prstGeom prst="rect">
              <a:avLst/>
            </a:prstGeom>
            <a:noFill/>
          </p:spPr>
          <p:txBody>
            <a:bodyPr wrap="square" lIns="0" tIns="0" rIns="0" bIns="0" rtlCol="0" anchor="t" anchorCtr="0">
              <a:noAutofit/>
            </a:bodyPr>
            <a:lstStyle/>
            <a:p>
              <a:pPr algn="l">
                <a:lnSpc>
                  <a:spcPct val="150000"/>
                </a:lnSpc>
                <a:spcBef>
                  <a:spcPct val="0"/>
                </a:spcBef>
                <a:spcAft>
                  <a:spcPct val="0"/>
                </a:spcAft>
              </a:pPr>
              <a:r>
                <a:rPr lang="zh-CN" altLang="en-US" sz="2800" dirty="0">
                  <a:solidFill>
                    <a:schemeClr val="tx1">
                      <a:lumMod val="85000"/>
                      <a:lumOff val="15000"/>
                    </a:schemeClr>
                  </a:solidFill>
                  <a:latin typeface="微软雅黑" panose="020B0503020204020204" pitchFamily="34" charset="-122"/>
                  <a:ea typeface="微软雅黑" panose="020B0503020204020204" pitchFamily="34" charset="-122"/>
                  <a:cs typeface="+mn-ea"/>
                </a:rPr>
                <a:t>牵头主导行业网络运行安全标准制定</a:t>
              </a:r>
            </a:p>
            <a:p>
              <a:pPr algn="l">
                <a:lnSpc>
                  <a:spcPct val="150000"/>
                </a:lnSpc>
                <a:spcBef>
                  <a:spcPct val="0"/>
                </a:spcBef>
                <a:spcAft>
                  <a:spcPct val="0"/>
                </a:spcAft>
              </a:pPr>
              <a:r>
                <a:rPr lang="zh-CN" altLang="en-US" sz="2800" dirty="0">
                  <a:solidFill>
                    <a:schemeClr val="tx1">
                      <a:lumMod val="85000"/>
                      <a:lumOff val="15000"/>
                    </a:schemeClr>
                  </a:solidFill>
                  <a:latin typeface="微软雅黑" panose="020B0503020204020204" pitchFamily="34" charset="-122"/>
                  <a:ea typeface="微软雅黑" panose="020B0503020204020204" pitchFamily="34" charset="-122"/>
                  <a:cs typeface="+mn-ea"/>
                </a:rPr>
                <a:t>牵头协会标准和团体标准制定</a:t>
              </a:r>
            </a:p>
          </p:txBody>
        </p:sp>
        <p:sp>
          <p:nvSpPr>
            <p:cNvPr id="155" name="任意多边形 74">
              <a:extLst>
                <a:ext uri="{FF2B5EF4-FFF2-40B4-BE49-F238E27FC236}">
                  <a16:creationId xmlns:a16="http://schemas.microsoft.com/office/drawing/2014/main" id="{6AE45CA8-428C-4FC6-458D-BB1EA53FF823}"/>
                </a:ext>
              </a:extLst>
            </p:cNvPr>
            <p:cNvSpPr/>
            <p:nvPr>
              <p:custDataLst>
                <p:tags r:id="rId18"/>
              </p:custDataLst>
            </p:nvPr>
          </p:nvSpPr>
          <p:spPr>
            <a:xfrm>
              <a:off x="5256848" y="1343025"/>
              <a:ext cx="1465580" cy="1419225"/>
            </a:xfrm>
            <a:custGeom>
              <a:avLst/>
              <a:gdLst>
                <a:gd name="connsiteX0" fmla="*/ 0 w 2196"/>
                <a:gd name="connsiteY0" fmla="*/ 1625 h 2127"/>
                <a:gd name="connsiteX1" fmla="*/ 1086 w 2196"/>
                <a:gd name="connsiteY1" fmla="*/ 0 h 2127"/>
                <a:gd name="connsiteX2" fmla="*/ 2196 w 2196"/>
                <a:gd name="connsiteY2" fmla="*/ 1624 h 2127"/>
                <a:gd name="connsiteX3" fmla="*/ 1082 w 2196"/>
                <a:gd name="connsiteY3" fmla="*/ 2127 h 2127"/>
                <a:gd name="connsiteX4" fmla="*/ 0 w 2196"/>
                <a:gd name="connsiteY4" fmla="*/ 1625 h 21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96" h="2127">
                  <a:moveTo>
                    <a:pt x="0" y="1625"/>
                  </a:moveTo>
                  <a:lnTo>
                    <a:pt x="1086" y="0"/>
                  </a:lnTo>
                  <a:lnTo>
                    <a:pt x="2196" y="1624"/>
                  </a:lnTo>
                  <a:lnTo>
                    <a:pt x="1082" y="2127"/>
                  </a:lnTo>
                  <a:lnTo>
                    <a:pt x="0" y="1625"/>
                  </a:lnTo>
                  <a:close/>
                </a:path>
              </a:pathLst>
            </a:custGeom>
            <a:gradFill>
              <a:gsLst>
                <a:gs pos="0">
                  <a:srgbClr val="FF9900">
                    <a:alpha val="20000"/>
                  </a:srgbClr>
                </a:gs>
                <a:gs pos="66000">
                  <a:srgbClr val="FF9900">
                    <a:alpha val="80000"/>
                  </a:srgbClr>
                </a:gs>
                <a:gs pos="100000">
                  <a:srgbClr val="FF9900">
                    <a:alpha val="85000"/>
                  </a:srgbClr>
                </a:gs>
              </a:gsLst>
              <a:lin ang="16200000"/>
            </a:gradFill>
            <a:ln>
              <a:gradFill>
                <a:gsLst>
                  <a:gs pos="37000">
                    <a:srgbClr val="FFFFFF"/>
                  </a:gs>
                  <a:gs pos="0">
                    <a:schemeClr val="accent1">
                      <a:lumMod val="45000"/>
                      <a:lumOff val="55000"/>
                      <a:alpha val="70000"/>
                    </a:schemeClr>
                  </a:gs>
                  <a:gs pos="100000">
                    <a:srgbClr val="FFFFFF"/>
                  </a:gs>
                  <a:gs pos="71000">
                    <a:schemeClr val="accent1">
                      <a:lumMod val="30000"/>
                      <a:lumOff val="70000"/>
                      <a:alpha val="70000"/>
                    </a:schemeClr>
                  </a:gs>
                </a:gsLst>
                <a:lin ang="16200000" scaled="1"/>
              </a:grad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none" lIns="0" tIns="0" rIns="0" bIns="0" numCol="1" spcCol="0" rtlCol="0" fromWordArt="0" anchor="ctr" anchorCtr="0" forceAA="0" compatLnSpc="1">
              <a:noAutofit/>
            </a:bodyPr>
            <a:lstStyle/>
            <a:p>
              <a:pPr lvl="0" algn="ctr">
                <a:spcBef>
                  <a:spcPct val="0"/>
                </a:spcBef>
                <a:spcAft>
                  <a:spcPct val="0"/>
                </a:spcAft>
                <a:buClrTx/>
                <a:buSzTx/>
                <a:buFontTx/>
              </a:pPr>
              <a:r>
                <a:rPr lang="en-US" altLang="zh-CN" sz="5400" b="1">
                  <a:solidFill>
                    <a:srgbClr val="FFFFFF"/>
                  </a:solidFill>
                  <a:latin typeface="微软雅黑" panose="020B0503020204020204" pitchFamily="34" charset="-122"/>
                  <a:ea typeface="微软雅黑" panose="020B0503020204020204" pitchFamily="34" charset="-122"/>
                  <a:cs typeface="+mn-ea"/>
                  <a:sym typeface="+mn-ea"/>
                </a:rPr>
                <a:t>01</a:t>
              </a:r>
            </a:p>
          </p:txBody>
        </p:sp>
      </p:grpSp>
    </p:spTree>
    <p:extLst>
      <p:ext uri="{BB962C8B-B14F-4D97-AF65-F5344CB8AC3E}">
        <p14:creationId xmlns:p14="http://schemas.microsoft.com/office/powerpoint/2010/main" val="2840721169"/>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 name="矩形"/>
          <p:cNvSpPr/>
          <p:nvPr/>
        </p:nvSpPr>
        <p:spPr>
          <a:xfrm>
            <a:off x="2258391" y="4711759"/>
            <a:ext cx="12532743" cy="10666596"/>
          </a:xfrm>
          <a:prstGeom prst="rect">
            <a:avLst/>
          </a:prstGeom>
          <a:solidFill>
            <a:srgbClr val="DCE5FC">
              <a:alpha val="9804"/>
            </a:srgbClr>
          </a:solidFill>
          <a:ln w="3175" cap="flat">
            <a:noFill/>
            <a:miter lim="400000"/>
          </a:ln>
          <a:effectLst/>
        </p:spPr>
        <p:txBody>
          <a:bodyPr wrap="square" lIns="111811" tIns="111811" rIns="111811" bIns="111811" numCol="1" anchor="ctr">
            <a:noAutofit/>
          </a:bodyPr>
          <a:lstStyle/>
          <a:p>
            <a:pPr defTabSz="1894840"/>
            <a:endParaRPr sz="1200">
              <a:solidFill>
                <a:srgbClr val="666666"/>
              </a:solidFill>
              <a:latin typeface="Source Han Sans CN" charset="-122"/>
              <a:ea typeface="Source Han Sans CN" charset="-122"/>
              <a:cs typeface="Source Han Sans CN" charset="-122"/>
            </a:endParaRPr>
          </a:p>
        </p:txBody>
      </p:sp>
      <p:sp>
        <p:nvSpPr>
          <p:cNvPr id="353" name="用算力跨越空间"/>
          <p:cNvSpPr txBox="1"/>
          <p:nvPr/>
        </p:nvSpPr>
        <p:spPr>
          <a:xfrm>
            <a:off x="4841402" y="1458748"/>
            <a:ext cx="24454797" cy="1149030"/>
          </a:xfrm>
          <a:prstGeom prst="rect">
            <a:avLst/>
          </a:prstGeom>
          <a:ln w="12700">
            <a:miter lim="400000"/>
          </a:ln>
        </p:spPr>
        <p:txBody>
          <a:bodyPr lIns="35559" tIns="35559" rIns="35559" bIns="35559">
            <a:spAutoFit/>
          </a:bodyPr>
          <a:lstStyle/>
          <a:p>
            <a:pPr defTabSz="1734185">
              <a:defRPr sz="6000">
                <a:solidFill>
                  <a:srgbClr val="1C2D4E"/>
                </a:solidFill>
                <a:latin typeface="+mn-lt"/>
                <a:ea typeface="+mn-ea"/>
                <a:cs typeface="+mn-cs"/>
                <a:sym typeface="Source Han Sans CN Bold Bold"/>
              </a:defRPr>
            </a:pPr>
            <a:r>
              <a:rPr lang="zh-CN" altLang="en-US" sz="7000" b="1" dirty="0">
                <a:solidFill>
                  <a:schemeClr val="tx1"/>
                </a:solidFill>
                <a:latin typeface="Source Han Sans CN" charset="-122"/>
                <a:ea typeface="Source Han Sans CN" charset="-122"/>
                <a:cs typeface="Source Han Sans CN" charset="-122"/>
                <a:sym typeface="Source Han Sans CN Bold Bold"/>
              </a:rPr>
              <a:t>网络运行安全是保障网络服务可持续性的安全体系</a:t>
            </a:r>
          </a:p>
        </p:txBody>
      </p:sp>
      <p:sp>
        <p:nvSpPr>
          <p:cNvPr id="152" name="矩形 151"/>
          <p:cNvSpPr/>
          <p:nvPr/>
        </p:nvSpPr>
        <p:spPr>
          <a:xfrm>
            <a:off x="5494133" y="3368891"/>
            <a:ext cx="5955476" cy="861774"/>
          </a:xfrm>
          <a:prstGeom prst="rect">
            <a:avLst/>
          </a:prstGeom>
        </p:spPr>
        <p:txBody>
          <a:bodyPr wrap="none">
            <a:spAutoFit/>
          </a:bodyPr>
          <a:lstStyle/>
          <a:p>
            <a:pPr lvl="1" indent="0" defTabSz="325120">
              <a:defRPr sz="4500">
                <a:solidFill>
                  <a:srgbClr val="1C2D4E"/>
                </a:solidFill>
                <a:latin typeface="+mn-lt"/>
                <a:ea typeface="+mn-ea"/>
                <a:cs typeface="+mn-cs"/>
                <a:sym typeface="Source Han Sans CN Bold Bold"/>
              </a:defRPr>
            </a:pPr>
            <a:r>
              <a:rPr lang="zh-CN" altLang="en-US" sz="5000" b="1" dirty="0">
                <a:solidFill>
                  <a:schemeClr val="tx1"/>
                </a:solidFill>
                <a:latin typeface="Source Han Sans CN" charset="-122"/>
                <a:ea typeface="Source Han Sans CN" charset="-122"/>
                <a:cs typeface="Source Han Sans CN" charset="-122"/>
              </a:rPr>
              <a:t>人体面临的健康威胁</a:t>
            </a:r>
          </a:p>
        </p:txBody>
      </p:sp>
      <p:sp>
        <p:nvSpPr>
          <p:cNvPr id="3" name="矩形"/>
          <p:cNvSpPr/>
          <p:nvPr/>
        </p:nvSpPr>
        <p:spPr>
          <a:xfrm>
            <a:off x="15239018" y="4720549"/>
            <a:ext cx="16551121" cy="10666596"/>
          </a:xfrm>
          <a:prstGeom prst="rect">
            <a:avLst/>
          </a:prstGeom>
          <a:solidFill>
            <a:srgbClr val="DCE5FC">
              <a:alpha val="9804"/>
            </a:srgbClr>
          </a:solidFill>
          <a:ln w="3175" cap="flat">
            <a:noFill/>
            <a:miter lim="400000"/>
          </a:ln>
          <a:effectLst/>
        </p:spPr>
        <p:txBody>
          <a:bodyPr wrap="square" lIns="111811" tIns="111811" rIns="111811" bIns="111811" numCol="1" anchor="ctr">
            <a:noAutofit/>
          </a:bodyPr>
          <a:lstStyle/>
          <a:p>
            <a:pPr defTabSz="1894840"/>
            <a:endParaRPr sz="1200">
              <a:solidFill>
                <a:srgbClr val="666666"/>
              </a:solidFill>
              <a:latin typeface="Source Han Sans CN" charset="-122"/>
              <a:ea typeface="Source Han Sans CN" charset="-122"/>
              <a:cs typeface="Source Han Sans CN" charset="-122"/>
            </a:endParaRPr>
          </a:p>
        </p:txBody>
      </p:sp>
      <p:sp>
        <p:nvSpPr>
          <p:cNvPr id="4" name="矩形 3"/>
          <p:cNvSpPr/>
          <p:nvPr/>
        </p:nvSpPr>
        <p:spPr>
          <a:xfrm>
            <a:off x="19405956" y="3372978"/>
            <a:ext cx="7237879" cy="861774"/>
          </a:xfrm>
          <a:prstGeom prst="rect">
            <a:avLst/>
          </a:prstGeom>
        </p:spPr>
        <p:txBody>
          <a:bodyPr wrap="none">
            <a:spAutoFit/>
          </a:bodyPr>
          <a:lstStyle/>
          <a:p>
            <a:pPr lvl="1" indent="0" defTabSz="325120">
              <a:defRPr sz="4500">
                <a:solidFill>
                  <a:srgbClr val="1C2D4E"/>
                </a:solidFill>
                <a:latin typeface="+mn-lt"/>
                <a:ea typeface="+mn-ea"/>
                <a:cs typeface="+mn-cs"/>
                <a:sym typeface="Source Han Sans CN Bold Bold"/>
              </a:defRPr>
            </a:pPr>
            <a:r>
              <a:rPr lang="zh-CN" altLang="en-US" sz="5000" b="1" dirty="0">
                <a:solidFill>
                  <a:schemeClr val="tx1"/>
                </a:solidFill>
                <a:latin typeface="Source Han Sans CN" charset="-122"/>
                <a:ea typeface="Source Han Sans CN" charset="-122"/>
                <a:cs typeface="Source Han Sans CN" charset="-122"/>
              </a:rPr>
              <a:t>网络运行面临的安全威胁</a:t>
            </a:r>
          </a:p>
        </p:txBody>
      </p:sp>
      <p:grpSp>
        <p:nvGrpSpPr>
          <p:cNvPr id="14" name="组合 13"/>
          <p:cNvGrpSpPr/>
          <p:nvPr/>
        </p:nvGrpSpPr>
        <p:grpSpPr>
          <a:xfrm>
            <a:off x="2581386" y="12279431"/>
            <a:ext cx="11951327" cy="2784475"/>
            <a:chOff x="805063" y="15313252"/>
            <a:chExt cx="11951327" cy="2784475"/>
          </a:xfrm>
        </p:grpSpPr>
        <p:sp>
          <p:nvSpPr>
            <p:cNvPr id="15" name="文本框 14"/>
            <p:cNvSpPr txBox="1"/>
            <p:nvPr/>
          </p:nvSpPr>
          <p:spPr>
            <a:xfrm>
              <a:off x="3007937" y="15313252"/>
              <a:ext cx="9748453" cy="2784475"/>
            </a:xfrm>
            <a:prstGeom prst="rect">
              <a:avLst/>
            </a:prstGeom>
            <a:noFill/>
          </p:spPr>
          <p:txBody>
            <a:bodyPr wrap="square" rtlCol="0">
              <a:spAutoFit/>
            </a:bodyPr>
            <a:lstStyle/>
            <a:p>
              <a:pPr marL="457200" indent="-457200" algn="l" defTabSz="914400">
                <a:buFont typeface="Wingdings" panose="05000000000000000000" pitchFamily="2" charset="2"/>
                <a:buChar char="Ø"/>
                <a:defRPr sz="3500">
                  <a:solidFill>
                    <a:srgbClr val="FFFFFF"/>
                  </a:solidFill>
                  <a:latin typeface="Source Han Sans CN Regular"/>
                  <a:ea typeface="Source Han Sans CN Regular"/>
                  <a:cs typeface="Source Han Sans CN Regular"/>
                  <a:sym typeface="Source Han Sans CN Regular"/>
                </a:defRPr>
              </a:pPr>
              <a:r>
                <a:rPr lang="zh-CN" altLang="en-US" sz="3500" dirty="0">
                  <a:latin typeface="Source Han Sans CN Regular"/>
                </a:rPr>
                <a:t>微生物感染，如病毒、细菌、寄生虫等</a:t>
              </a:r>
              <a:endParaRPr lang="en-US" altLang="zh-CN" sz="3500" dirty="0">
                <a:latin typeface="Source Han Sans CN Regular"/>
              </a:endParaRPr>
            </a:p>
            <a:p>
              <a:pPr marL="457200" indent="-457200" algn="l" defTabSz="914400">
                <a:buFont typeface="Wingdings" panose="05000000000000000000" pitchFamily="2" charset="2"/>
                <a:buChar char="Ø"/>
                <a:defRPr sz="3500">
                  <a:solidFill>
                    <a:srgbClr val="FFFFFF"/>
                  </a:solidFill>
                  <a:latin typeface="Source Han Sans CN Regular"/>
                  <a:ea typeface="Source Han Sans CN Regular"/>
                  <a:cs typeface="Source Han Sans CN Regular"/>
                  <a:sym typeface="Source Han Sans CN Regular"/>
                </a:defRPr>
              </a:pPr>
              <a:r>
                <a:rPr lang="zh-CN" altLang="en-US" sz="3500" dirty="0">
                  <a:latin typeface="Source Han Sans CN Regular"/>
                </a:rPr>
                <a:t>环境伤害，如空气污染、水污染、放射线等</a:t>
              </a:r>
              <a:endParaRPr lang="en-US" altLang="zh-CN" sz="3500" dirty="0">
                <a:latin typeface="Source Han Sans CN Regular"/>
              </a:endParaRPr>
            </a:p>
            <a:p>
              <a:pPr marL="457200" indent="-457200" algn="l" defTabSz="914400">
                <a:buFont typeface="Wingdings" panose="05000000000000000000" pitchFamily="2" charset="2"/>
                <a:buChar char="Ø"/>
                <a:defRPr sz="3500">
                  <a:solidFill>
                    <a:srgbClr val="FFFFFF"/>
                  </a:solidFill>
                  <a:latin typeface="Source Han Sans CN Regular"/>
                  <a:ea typeface="Source Han Sans CN Regular"/>
                  <a:cs typeface="Source Han Sans CN Regular"/>
                  <a:sym typeface="Source Han Sans CN Regular"/>
                </a:defRPr>
              </a:pPr>
              <a:r>
                <a:rPr lang="zh-CN" altLang="en-US" sz="3500" dirty="0">
                  <a:latin typeface="Source Han Sans CN Regular"/>
                </a:rPr>
                <a:t>自身生物因素，如</a:t>
              </a:r>
              <a:r>
                <a:rPr lang="en-US" altLang="zh-CN" sz="3500" dirty="0">
                  <a:latin typeface="Source Han Sans CN Regular"/>
                </a:rPr>
                <a:t>DNA</a:t>
              </a:r>
              <a:r>
                <a:rPr lang="zh-CN" altLang="en-US" sz="3500" dirty="0">
                  <a:latin typeface="Source Han Sans CN Regular"/>
                </a:rPr>
                <a:t>突变、衰老、癌细胞等</a:t>
              </a:r>
            </a:p>
            <a:p>
              <a:pPr marL="457200" indent="-457200" algn="l" defTabSz="914400">
                <a:buFont typeface="Wingdings" panose="05000000000000000000" pitchFamily="2" charset="2"/>
                <a:buChar char="Ø"/>
                <a:defRPr sz="3500">
                  <a:solidFill>
                    <a:srgbClr val="FFFFFF"/>
                  </a:solidFill>
                  <a:latin typeface="Source Han Sans CN Regular"/>
                  <a:ea typeface="Source Han Sans CN Regular"/>
                  <a:cs typeface="Source Han Sans CN Regular"/>
                  <a:sym typeface="Source Han Sans CN Regular"/>
                </a:defRPr>
              </a:pPr>
              <a:r>
                <a:rPr lang="zh-CN" altLang="en-US" sz="3500" dirty="0">
                  <a:latin typeface="Source Han Sans CN Regular"/>
                </a:rPr>
                <a:t>人体机能异常，如</a:t>
              </a:r>
              <a:r>
                <a:rPr lang="zh-CN" altLang="en-US" sz="3500" dirty="0">
                  <a:latin typeface="Source Han Sans CN Regular"/>
                  <a:sym typeface="+mn-ea"/>
                </a:rPr>
                <a:t>激素分泌异常等</a:t>
              </a:r>
              <a:endParaRPr lang="en-US" altLang="zh-CN" sz="3500" dirty="0">
                <a:latin typeface="Source Han Sans CN Regular"/>
              </a:endParaRPr>
            </a:p>
            <a:p>
              <a:pPr marL="457200" indent="-457200" algn="l" defTabSz="914400">
                <a:buFont typeface="Wingdings" panose="05000000000000000000" pitchFamily="2" charset="2"/>
                <a:buChar char="Ø"/>
                <a:defRPr sz="3500">
                  <a:solidFill>
                    <a:srgbClr val="FFFFFF"/>
                  </a:solidFill>
                  <a:latin typeface="Source Han Sans CN Regular"/>
                  <a:ea typeface="Source Han Sans CN Regular"/>
                  <a:cs typeface="Source Han Sans CN Regular"/>
                  <a:sym typeface="Source Han Sans CN Regular"/>
                </a:defRPr>
              </a:pPr>
              <a:r>
                <a:rPr lang="zh-CN" altLang="en-US" sz="3500" dirty="0">
                  <a:latin typeface="Source Han Sans CN Regular"/>
                </a:rPr>
                <a:t>不良生活方式，如不合理饮食、过量饮酒等</a:t>
              </a:r>
            </a:p>
          </p:txBody>
        </p:sp>
        <p:sp>
          <p:nvSpPr>
            <p:cNvPr id="16" name="文本框 15"/>
            <p:cNvSpPr txBox="1"/>
            <p:nvPr/>
          </p:nvSpPr>
          <p:spPr>
            <a:xfrm>
              <a:off x="1937178" y="15357147"/>
              <a:ext cx="852054" cy="1130628"/>
            </a:xfrm>
            <a:prstGeom prst="rect">
              <a:avLst/>
            </a:prstGeom>
            <a:noFill/>
            <a:ln w="3175"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25287" tIns="25287" rIns="25287" bIns="25287" numCol="1" spcCol="38100" rtlCol="0" anchor="ctr">
              <a:spAutoFit/>
            </a:bodyPr>
            <a:lstStyle/>
            <a:p>
              <a:pPr marL="0" marR="0" indent="0" algn="ctr" defTabSz="3467735" rtl="0" fontAlgn="auto" latinLnBrk="0" hangingPunct="0">
                <a:lnSpc>
                  <a:spcPct val="100000"/>
                </a:lnSpc>
                <a:spcBef>
                  <a:spcPts val="0"/>
                </a:spcBef>
                <a:spcAft>
                  <a:spcPts val="0"/>
                </a:spcAft>
                <a:buClrTx/>
                <a:buSzTx/>
                <a:buFontTx/>
                <a:buNone/>
              </a:pPr>
              <a:r>
                <a:rPr lang="zh-CN" altLang="en-US" dirty="0">
                  <a:solidFill>
                    <a:schemeClr val="accent4"/>
                  </a:solidFill>
                  <a:ea typeface="Source Han Sans CN"/>
                </a:rPr>
                <a:t>外部</a:t>
              </a:r>
              <a:endParaRPr kumimoji="0" lang="zh-CN" altLang="en-US" sz="3400" b="0" i="0" u="none" strike="noStrike" cap="none" spc="0" normalizeH="0" baseline="0" dirty="0">
                <a:ln>
                  <a:noFill/>
                </a:ln>
                <a:solidFill>
                  <a:schemeClr val="accent4"/>
                </a:solidFill>
                <a:effectLst/>
                <a:uFillTx/>
                <a:ea typeface="Source Han Sans CN"/>
                <a:sym typeface="FZLanTingHeiS-R-GB"/>
              </a:endParaRPr>
            </a:p>
          </p:txBody>
        </p:sp>
        <p:sp>
          <p:nvSpPr>
            <p:cNvPr id="17" name="文本框 16"/>
            <p:cNvSpPr txBox="1"/>
            <p:nvPr/>
          </p:nvSpPr>
          <p:spPr>
            <a:xfrm>
              <a:off x="1937181" y="16358630"/>
              <a:ext cx="852054" cy="1130628"/>
            </a:xfrm>
            <a:prstGeom prst="rect">
              <a:avLst/>
            </a:prstGeom>
            <a:noFill/>
            <a:ln w="3175"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25287" tIns="25287" rIns="25287" bIns="25287" numCol="1" spcCol="38100" rtlCol="0" anchor="ctr">
              <a:spAutoFit/>
            </a:bodyPr>
            <a:lstStyle/>
            <a:p>
              <a:pPr marL="0" marR="0" indent="0" algn="ctr" defTabSz="3467735" rtl="0" fontAlgn="auto" latinLnBrk="0" hangingPunct="0">
                <a:lnSpc>
                  <a:spcPct val="100000"/>
                </a:lnSpc>
                <a:spcBef>
                  <a:spcPts val="0"/>
                </a:spcBef>
                <a:spcAft>
                  <a:spcPts val="0"/>
                </a:spcAft>
                <a:buClrTx/>
                <a:buSzTx/>
                <a:buFontTx/>
                <a:buNone/>
              </a:pPr>
              <a:r>
                <a:rPr lang="zh-CN" altLang="en-US" dirty="0">
                  <a:solidFill>
                    <a:schemeClr val="accent2">
                      <a:lumMod val="60000"/>
                      <a:lumOff val="40000"/>
                    </a:schemeClr>
                  </a:solidFill>
                  <a:ea typeface="Source Han Sans CN"/>
                </a:rPr>
                <a:t>内部</a:t>
              </a:r>
              <a:endParaRPr kumimoji="0" lang="zh-CN" altLang="en-US" sz="3400" b="0" i="0" u="none" strike="noStrike" cap="none" spc="0" normalizeH="0" baseline="0" dirty="0">
                <a:ln>
                  <a:noFill/>
                </a:ln>
                <a:solidFill>
                  <a:schemeClr val="accent2">
                    <a:lumMod val="60000"/>
                    <a:lumOff val="40000"/>
                  </a:schemeClr>
                </a:solidFill>
                <a:effectLst/>
                <a:uFillTx/>
                <a:ea typeface="Source Han Sans CN"/>
                <a:sym typeface="FZLanTingHeiS-R-GB"/>
              </a:endParaRPr>
            </a:p>
          </p:txBody>
        </p:sp>
        <p:sp>
          <p:nvSpPr>
            <p:cNvPr id="18" name="文本框 17"/>
            <p:cNvSpPr txBox="1"/>
            <p:nvPr/>
          </p:nvSpPr>
          <p:spPr>
            <a:xfrm>
              <a:off x="848604" y="15809134"/>
              <a:ext cx="852054" cy="1097508"/>
            </a:xfrm>
            <a:prstGeom prst="rect">
              <a:avLst/>
            </a:prstGeom>
            <a:noFill/>
            <a:ln w="3175"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25287" tIns="25287" rIns="25287" bIns="25287" numCol="1" spcCol="38100" rtlCol="0" anchor="ctr">
              <a:spAutoFit/>
            </a:bodyPr>
            <a:lstStyle/>
            <a:p>
              <a:pPr marL="0" marR="0" indent="0" algn="ctr" defTabSz="3467735" rtl="0" fontAlgn="auto" latinLnBrk="0" hangingPunct="0">
                <a:lnSpc>
                  <a:spcPct val="100000"/>
                </a:lnSpc>
                <a:spcBef>
                  <a:spcPts val="0"/>
                </a:spcBef>
                <a:spcAft>
                  <a:spcPts val="0"/>
                </a:spcAft>
                <a:buClrTx/>
                <a:buSzTx/>
                <a:buFontTx/>
                <a:buNone/>
              </a:pPr>
              <a:r>
                <a:rPr lang="zh-CN" altLang="en-US" dirty="0">
                  <a:solidFill>
                    <a:schemeClr val="accent3">
                      <a:lumMod val="60000"/>
                      <a:lumOff val="40000"/>
                    </a:schemeClr>
                  </a:solidFill>
                  <a:ea typeface="Source Han Sans CN"/>
                </a:rPr>
                <a:t>客观</a:t>
              </a:r>
              <a:endParaRPr kumimoji="0" lang="zh-CN" altLang="en-US" sz="3400" b="0" i="0" u="none" strike="noStrike" cap="none" spc="0" normalizeH="0" baseline="0" dirty="0">
                <a:ln>
                  <a:noFill/>
                </a:ln>
                <a:solidFill>
                  <a:schemeClr val="accent3">
                    <a:lumMod val="60000"/>
                    <a:lumOff val="40000"/>
                  </a:schemeClr>
                </a:solidFill>
                <a:effectLst/>
                <a:uFillTx/>
                <a:ea typeface="Source Han Sans CN"/>
                <a:sym typeface="FZLanTingHeiS-R-GB"/>
              </a:endParaRPr>
            </a:p>
          </p:txBody>
        </p:sp>
        <p:sp>
          <p:nvSpPr>
            <p:cNvPr id="19" name="文本框 18"/>
            <p:cNvSpPr txBox="1"/>
            <p:nvPr/>
          </p:nvSpPr>
          <p:spPr>
            <a:xfrm>
              <a:off x="805063" y="17464111"/>
              <a:ext cx="1338437" cy="574288"/>
            </a:xfrm>
            <a:prstGeom prst="rect">
              <a:avLst/>
            </a:prstGeom>
            <a:noFill/>
            <a:ln w="3175"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25287" tIns="25287" rIns="25287" bIns="25287" numCol="1" spcCol="38100" rtlCol="0" anchor="ctr">
              <a:spAutoFit/>
            </a:bodyPr>
            <a:lstStyle/>
            <a:p>
              <a:pPr marL="0" marR="0" indent="0" algn="ctr" defTabSz="3467735" rtl="0" fontAlgn="auto" latinLnBrk="0" hangingPunct="0">
                <a:lnSpc>
                  <a:spcPct val="100000"/>
                </a:lnSpc>
                <a:spcBef>
                  <a:spcPts val="0"/>
                </a:spcBef>
                <a:spcAft>
                  <a:spcPts val="0"/>
                </a:spcAft>
                <a:buClrTx/>
                <a:buSzTx/>
                <a:buFontTx/>
                <a:buNone/>
              </a:pPr>
              <a:r>
                <a:rPr kumimoji="0" lang="zh-CN" altLang="en-US" sz="3400" b="0" i="0" u="none" strike="noStrike" cap="none" spc="0" normalizeH="0" baseline="0" dirty="0">
                  <a:ln>
                    <a:noFill/>
                  </a:ln>
                  <a:solidFill>
                    <a:schemeClr val="accent6">
                      <a:lumMod val="60000"/>
                      <a:lumOff val="40000"/>
                    </a:schemeClr>
                  </a:solidFill>
                  <a:effectLst/>
                  <a:uFillTx/>
                  <a:ea typeface="Source Han Sans CN"/>
                  <a:sym typeface="FZLanTingHeiS-R-GB"/>
                </a:rPr>
                <a:t>主观</a:t>
              </a:r>
            </a:p>
          </p:txBody>
        </p:sp>
        <p:sp>
          <p:nvSpPr>
            <p:cNvPr id="20" name="左大括号 19"/>
            <p:cNvSpPr/>
            <p:nvPr/>
          </p:nvSpPr>
          <p:spPr>
            <a:xfrm>
              <a:off x="2702151" y="15538859"/>
              <a:ext cx="218699" cy="819771"/>
            </a:xfrm>
            <a:prstGeom prst="leftBrace">
              <a:avLst/>
            </a:prstGeom>
            <a:noFill/>
            <a:ln w="3175" cap="flat">
              <a:solidFill>
                <a:srgbClr val="FFFFFF"/>
              </a:solidFill>
              <a:prstDash val="solid"/>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pPr>
              <a:endParaRPr kumimoji="0" lang="zh-CN" altLang="en-US" sz="1800" b="0" i="0" u="none" strike="noStrike" cap="none" spc="0" normalizeH="0" baseline="0">
                <a:ln>
                  <a:noFill/>
                </a:ln>
                <a:solidFill>
                  <a:srgbClr val="000000"/>
                </a:solidFill>
                <a:effectLst/>
                <a:uFillTx/>
              </a:endParaRPr>
            </a:p>
          </p:txBody>
        </p:sp>
        <p:sp>
          <p:nvSpPr>
            <p:cNvPr id="21" name="左大括号 20"/>
            <p:cNvSpPr/>
            <p:nvPr/>
          </p:nvSpPr>
          <p:spPr>
            <a:xfrm>
              <a:off x="2745696" y="16562113"/>
              <a:ext cx="218699" cy="819771"/>
            </a:xfrm>
            <a:prstGeom prst="leftBrace">
              <a:avLst/>
            </a:prstGeom>
            <a:noFill/>
            <a:ln w="3175" cap="flat">
              <a:solidFill>
                <a:srgbClr val="FFFFFF"/>
              </a:solidFill>
              <a:prstDash val="solid"/>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pPr>
              <a:endParaRPr kumimoji="0" lang="zh-CN" altLang="en-US" sz="1800" b="0" i="0" u="none" strike="noStrike" cap="none" spc="0" normalizeH="0" baseline="0">
                <a:ln>
                  <a:noFill/>
                </a:ln>
                <a:solidFill>
                  <a:srgbClr val="000000"/>
                </a:solidFill>
                <a:effectLst/>
                <a:uFillTx/>
              </a:endParaRPr>
            </a:p>
          </p:txBody>
        </p:sp>
        <p:sp>
          <p:nvSpPr>
            <p:cNvPr id="22" name="左大括号 21"/>
            <p:cNvSpPr/>
            <p:nvPr/>
          </p:nvSpPr>
          <p:spPr>
            <a:xfrm>
              <a:off x="1700666" y="15930743"/>
              <a:ext cx="218699" cy="1008000"/>
            </a:xfrm>
            <a:prstGeom prst="leftBrace">
              <a:avLst/>
            </a:prstGeom>
            <a:noFill/>
            <a:ln w="3175" cap="flat">
              <a:solidFill>
                <a:srgbClr val="FFFFFF"/>
              </a:solidFill>
              <a:prstDash val="solid"/>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pPr>
              <a:endParaRPr kumimoji="0" lang="zh-CN" altLang="en-US" sz="1800" b="0" i="0" u="none" strike="noStrike" cap="none" spc="0" normalizeH="0" baseline="0">
                <a:ln>
                  <a:noFill/>
                </a:ln>
                <a:solidFill>
                  <a:srgbClr val="000000"/>
                </a:solidFill>
                <a:effectLst/>
                <a:uFillTx/>
              </a:endParaRPr>
            </a:p>
          </p:txBody>
        </p:sp>
        <p:cxnSp>
          <p:nvCxnSpPr>
            <p:cNvPr id="23" name="直接连接符 22"/>
            <p:cNvCxnSpPr/>
            <p:nvPr/>
          </p:nvCxnSpPr>
          <p:spPr>
            <a:xfrm>
              <a:off x="2088964" y="17721939"/>
              <a:ext cx="806643" cy="0"/>
            </a:xfrm>
            <a:prstGeom prst="line">
              <a:avLst/>
            </a:prstGeom>
            <a:noFill/>
            <a:ln w="3175" cap="flat">
              <a:solidFill>
                <a:srgbClr val="FFFFFF"/>
              </a:solidFill>
              <a:prstDash val="solid"/>
              <a:miter lim="400000"/>
            </a:ln>
          </p:spPr>
          <p:style>
            <a:lnRef idx="0">
              <a:scrgbClr r="0" g="0" b="0"/>
            </a:lnRef>
            <a:fillRef idx="0">
              <a:scrgbClr r="0" g="0" b="0"/>
            </a:fillRef>
            <a:effectRef idx="0">
              <a:scrgbClr r="0" g="0" b="0"/>
            </a:effectRef>
            <a:fontRef idx="none"/>
          </p:style>
        </p:cxnSp>
      </p:grpSp>
      <p:grpSp>
        <p:nvGrpSpPr>
          <p:cNvPr id="24" name="组合 23"/>
          <p:cNvGrpSpPr/>
          <p:nvPr/>
        </p:nvGrpSpPr>
        <p:grpSpPr>
          <a:xfrm>
            <a:off x="19405956" y="5033017"/>
            <a:ext cx="7662712" cy="7024876"/>
            <a:chOff x="12941804" y="6165466"/>
            <a:chExt cx="9252257" cy="8280839"/>
          </a:xfrm>
        </p:grpSpPr>
        <p:grpSp>
          <p:nvGrpSpPr>
            <p:cNvPr id="25" name="组合 24"/>
            <p:cNvGrpSpPr/>
            <p:nvPr/>
          </p:nvGrpSpPr>
          <p:grpSpPr>
            <a:xfrm>
              <a:off x="15084990" y="8347488"/>
              <a:ext cx="5079149" cy="3435728"/>
              <a:chOff x="3570449" y="1037324"/>
              <a:chExt cx="8470161" cy="5586987"/>
            </a:xfrm>
          </p:grpSpPr>
          <p:pic>
            <p:nvPicPr>
              <p:cNvPr id="33" name="图片 32"/>
              <p:cNvPicPr>
                <a:picLocks noChangeAspect="1"/>
              </p:cNvPicPr>
              <p:nvPr/>
            </p:nvPicPr>
            <p:blipFill>
              <a:blip r:embed="rId3">
                <a:extLst>
                  <a:ext uri="{BEBA8EAE-BF5A-486C-A8C5-ECC9F3942E4B}">
                    <a14:imgProps xmlns:a14="http://schemas.microsoft.com/office/drawing/2010/main">
                      <a14:imgLayer r:embed="rId4">
                        <a14:imgEffect>
                          <a14:backgroundRemoval t="637" b="99682" l="576" r="99232">
                            <a14:backgroundMark x1="70633" y1="15287" x2="70633" y2="15287"/>
                          </a14:backgroundRemoval>
                        </a14:imgEffect>
                      </a14:imgLayer>
                    </a14:imgProps>
                  </a:ext>
                </a:extLst>
              </a:blip>
              <a:stretch>
                <a:fillRect/>
              </a:stretch>
            </p:blipFill>
            <p:spPr>
              <a:xfrm>
                <a:off x="3791842" y="1037324"/>
                <a:ext cx="8248768" cy="5586987"/>
              </a:xfrm>
              <a:prstGeom prst="rect">
                <a:avLst/>
              </a:prstGeom>
            </p:spPr>
          </p:pic>
          <p:pic>
            <p:nvPicPr>
              <p:cNvPr id="34" name="图片 33"/>
              <p:cNvPicPr>
                <a:picLocks noChangeAspect="1"/>
              </p:cNvPicPr>
              <p:nvPr/>
            </p:nvPicPr>
            <p:blipFill>
              <a:blip r:embed="rId5">
                <a:extLst>
                  <a:ext uri="{BEBA8EAE-BF5A-486C-A8C5-ECC9F3942E4B}">
                    <a14:imgProps xmlns:a14="http://schemas.microsoft.com/office/drawing/2010/main">
                      <a14:imgLayer r:embed="rId6">
                        <a14:imgEffect>
                          <a14:backgroundRemoval t="762" b="98667" l="117" r="99062">
                            <a14:foregroundMark x1="36694" y1="63619" x2="37866" y2="66286"/>
                            <a14:foregroundMark x1="39859" y1="53714" x2="43728" y2="50857"/>
                            <a14:foregroundMark x1="43259" y1="68952" x2="44197" y2="55810"/>
                            <a14:foregroundMark x1="41149" y1="61714" x2="41149" y2="58476"/>
                            <a14:foregroundMark x1="35170" y1="47810" x2="38687" y2="43238"/>
                            <a14:foregroundMark x1="44549" y1="75429" x2="45604" y2="82667"/>
                            <a14:foregroundMark x1="51934" y1="23429" x2="57444" y2="20381"/>
                            <a14:foregroundMark x1="57679" y1="40190" x2="57913" y2="46095"/>
                            <a14:foregroundMark x1="68699" y1="62857" x2="71043" y2="77714"/>
                          </a14:backgroundRemoval>
                        </a14:imgEffect>
                      </a14:imgLayer>
                    </a14:imgProps>
                  </a:ext>
                </a:extLst>
              </a:blip>
              <a:stretch>
                <a:fillRect/>
              </a:stretch>
            </p:blipFill>
            <p:spPr>
              <a:xfrm>
                <a:off x="3570449" y="1359611"/>
                <a:ext cx="8124825" cy="5000625"/>
              </a:xfrm>
              <a:prstGeom prst="rect">
                <a:avLst/>
              </a:prstGeom>
            </p:spPr>
          </p:pic>
        </p:grpSp>
        <p:pic>
          <p:nvPicPr>
            <p:cNvPr id="26" name="图片 25"/>
            <p:cNvPicPr>
              <a:picLocks noChangeAspect="1"/>
            </p:cNvPicPr>
            <p:nvPr/>
          </p:nvPicPr>
          <p:blipFill>
            <a:blip r:embed="rId7"/>
            <a:stretch>
              <a:fillRect/>
            </a:stretch>
          </p:blipFill>
          <p:spPr>
            <a:xfrm>
              <a:off x="13691232" y="6813939"/>
              <a:ext cx="1866476" cy="1859857"/>
            </a:xfrm>
            <a:prstGeom prst="rect">
              <a:avLst/>
            </a:prstGeom>
          </p:spPr>
        </p:pic>
        <p:pic>
          <p:nvPicPr>
            <p:cNvPr id="27" name="图片 26"/>
            <p:cNvPicPr>
              <a:picLocks noChangeAspect="1"/>
            </p:cNvPicPr>
            <p:nvPr/>
          </p:nvPicPr>
          <p:blipFill>
            <a:blip r:embed="rId8"/>
            <a:stretch>
              <a:fillRect/>
            </a:stretch>
          </p:blipFill>
          <p:spPr>
            <a:xfrm>
              <a:off x="17940856" y="12299332"/>
              <a:ext cx="4253205" cy="1865860"/>
            </a:xfrm>
            <a:prstGeom prst="rect">
              <a:avLst/>
            </a:prstGeom>
          </p:spPr>
        </p:pic>
        <p:pic>
          <p:nvPicPr>
            <p:cNvPr id="28" name="图片 27"/>
            <p:cNvPicPr>
              <a:picLocks noChangeAspect="1"/>
            </p:cNvPicPr>
            <p:nvPr/>
          </p:nvPicPr>
          <p:blipFill>
            <a:blip r:embed="rId9"/>
            <a:stretch>
              <a:fillRect/>
            </a:stretch>
          </p:blipFill>
          <p:spPr>
            <a:xfrm>
              <a:off x="16274844" y="6165466"/>
              <a:ext cx="2305050" cy="1485900"/>
            </a:xfrm>
            <a:prstGeom prst="rect">
              <a:avLst/>
            </a:prstGeom>
          </p:spPr>
        </p:pic>
        <p:pic>
          <p:nvPicPr>
            <p:cNvPr id="29" name="图片 28"/>
            <p:cNvPicPr>
              <a:picLocks noChangeAspect="1"/>
            </p:cNvPicPr>
            <p:nvPr/>
          </p:nvPicPr>
          <p:blipFill>
            <a:blip r:embed="rId10">
              <a:extLst>
                <a:ext uri="{BEBA8EAE-BF5A-486C-A8C5-ECC9F3942E4B}">
                  <a14:imgProps xmlns:a14="http://schemas.microsoft.com/office/drawing/2010/main">
                    <a14:imgLayer r:embed="rId11">
                      <a14:imgEffect>
                        <a14:backgroundRemoval t="4762" b="91837" l="4808" r="93269"/>
                      </a14:imgEffect>
                    </a14:imgLayer>
                  </a14:imgProps>
                </a:ext>
              </a:extLst>
            </a:blip>
            <a:stretch>
              <a:fillRect/>
            </a:stretch>
          </p:blipFill>
          <p:spPr>
            <a:xfrm>
              <a:off x="12941804" y="9048785"/>
              <a:ext cx="1806511" cy="2553433"/>
            </a:xfrm>
            <a:prstGeom prst="rect">
              <a:avLst/>
            </a:prstGeom>
          </p:spPr>
        </p:pic>
        <p:pic>
          <p:nvPicPr>
            <p:cNvPr id="30" name="图片 29"/>
            <p:cNvPicPr>
              <a:picLocks noChangeAspect="1"/>
            </p:cNvPicPr>
            <p:nvPr/>
          </p:nvPicPr>
          <p:blipFill>
            <a:blip r:embed="rId12">
              <a:extLst>
                <a:ext uri="{BEBA8EAE-BF5A-486C-A8C5-ECC9F3942E4B}">
                  <a14:imgProps xmlns:a14="http://schemas.microsoft.com/office/drawing/2010/main">
                    <a14:imgLayer r:embed="rId13">
                      <a14:imgEffect>
                        <a14:backgroundRemoval t="2054" b="99615" l="3571" r="90774">
                          <a14:foregroundMark x1="69345" y1="9499" x2="69345" y2="9499"/>
                          <a14:foregroundMark x1="44345" y1="5263" x2="44345" y2="5263"/>
                          <a14:foregroundMark x1="20238" y1="8858" x2="20238" y2="8858"/>
                          <a14:foregroundMark x1="79762" y1="24904" x2="79762" y2="24904"/>
                          <a14:foregroundMark x1="79167" y1="28883" x2="79167" y2="28883"/>
                          <a14:foregroundMark x1="79167" y1="32863" x2="79167" y2="32863"/>
                          <a14:foregroundMark x1="80060" y1="37484" x2="80060" y2="37484"/>
                          <a14:foregroundMark x1="78869" y1="41207" x2="78869" y2="41207"/>
                          <a14:foregroundMark x1="77679" y1="45443" x2="77679" y2="45443"/>
                          <a14:foregroundMark x1="78571" y1="49166" x2="78571" y2="49166"/>
                          <a14:foregroundMark x1="76190" y1="53787" x2="76190" y2="53787"/>
                          <a14:foregroundMark x1="77083" y1="57895" x2="77083" y2="57895"/>
                          <a14:foregroundMark x1="80357" y1="62003" x2="80357" y2="62003"/>
                          <a14:foregroundMark x1="79762" y1="66496" x2="79762" y2="66496"/>
                        </a14:backgroundRemoval>
                      </a14:imgEffect>
                    </a14:imgLayer>
                  </a14:imgProps>
                </a:ext>
              </a:extLst>
            </a:blip>
            <a:stretch>
              <a:fillRect/>
            </a:stretch>
          </p:blipFill>
          <p:spPr>
            <a:xfrm>
              <a:off x="20811991" y="9168164"/>
              <a:ext cx="1063100" cy="2464747"/>
            </a:xfrm>
            <a:prstGeom prst="rect">
              <a:avLst/>
            </a:prstGeom>
          </p:spPr>
        </p:pic>
        <p:pic>
          <p:nvPicPr>
            <p:cNvPr id="31" name="图片 30"/>
            <p:cNvPicPr>
              <a:picLocks noChangeAspect="1"/>
            </p:cNvPicPr>
            <p:nvPr/>
          </p:nvPicPr>
          <p:blipFill>
            <a:blip r:embed="rId14"/>
            <a:stretch>
              <a:fillRect/>
            </a:stretch>
          </p:blipFill>
          <p:spPr>
            <a:xfrm>
              <a:off x="19352680" y="7177662"/>
              <a:ext cx="2199355" cy="1497391"/>
            </a:xfrm>
            <a:prstGeom prst="rect">
              <a:avLst/>
            </a:prstGeom>
          </p:spPr>
        </p:pic>
        <p:pic>
          <p:nvPicPr>
            <p:cNvPr id="32" name="图片 31"/>
            <p:cNvPicPr>
              <a:picLocks noChangeAspect="1"/>
            </p:cNvPicPr>
            <p:nvPr/>
          </p:nvPicPr>
          <p:blipFill>
            <a:blip r:embed="rId15">
              <a:extLst>
                <a:ext uri="{BEBA8EAE-BF5A-486C-A8C5-ECC9F3942E4B}">
                  <a14:imgProps xmlns:a14="http://schemas.microsoft.com/office/drawing/2010/main">
                    <a14:imgLayer r:embed="rId16">
                      <a14:imgEffect>
                        <a14:backgroundRemoval t="4884" b="99535" l="1913" r="98957">
                          <a14:foregroundMark x1="21739" y1="28837" x2="21739" y2="28837"/>
                          <a14:foregroundMark x1="13043" y1="28140" x2="13043" y2="28140"/>
                          <a14:foregroundMark x1="13043" y1="52326" x2="13043" y2="52326"/>
                          <a14:foregroundMark x1="23826" y1="51395" x2="23826" y2="51395"/>
                          <a14:foregroundMark x1="22435" y1="75116" x2="22435" y2="75116"/>
                          <a14:foregroundMark x1="13391" y1="75814" x2="13391" y2="75814"/>
                          <a14:foregroundMark x1="33217" y1="20698" x2="33217" y2="20698"/>
                          <a14:foregroundMark x1="34435" y1="22791" x2="34435" y2="22791"/>
                          <a14:foregroundMark x1="34087" y1="26279" x2="34087" y2="26279"/>
                          <a14:foregroundMark x1="30783" y1="23953" x2="30783" y2="23953"/>
                          <a14:foregroundMark x1="31652" y1="24651" x2="31652" y2="24651"/>
                          <a14:foregroundMark x1="33391" y1="22093" x2="33391" y2="22093"/>
                        </a14:backgroundRemoval>
                      </a14:imgEffect>
                    </a14:imgLayer>
                  </a14:imgProps>
                </a:ext>
              </a:extLst>
            </a:blip>
            <a:stretch>
              <a:fillRect/>
            </a:stretch>
          </p:blipFill>
          <p:spPr>
            <a:xfrm>
              <a:off x="13823301" y="12019236"/>
              <a:ext cx="3245499" cy="2427069"/>
            </a:xfrm>
            <a:prstGeom prst="rect">
              <a:avLst/>
            </a:prstGeom>
          </p:spPr>
        </p:pic>
      </p:grpSp>
      <p:grpSp>
        <p:nvGrpSpPr>
          <p:cNvPr id="41" name="组合 40"/>
          <p:cNvGrpSpPr/>
          <p:nvPr/>
        </p:nvGrpSpPr>
        <p:grpSpPr>
          <a:xfrm>
            <a:off x="15885799" y="12312495"/>
            <a:ext cx="15754563" cy="2785378"/>
            <a:chOff x="15885799" y="12974646"/>
            <a:chExt cx="15754563" cy="2785378"/>
          </a:xfrm>
        </p:grpSpPr>
        <p:sp>
          <p:nvSpPr>
            <p:cNvPr id="35" name="文本框 34"/>
            <p:cNvSpPr txBox="1"/>
            <p:nvPr/>
          </p:nvSpPr>
          <p:spPr>
            <a:xfrm>
              <a:off x="15885799" y="12974646"/>
              <a:ext cx="10054133" cy="2785378"/>
            </a:xfrm>
            <a:prstGeom prst="rect">
              <a:avLst/>
            </a:prstGeom>
            <a:noFill/>
          </p:spPr>
          <p:txBody>
            <a:bodyPr wrap="square" rtlCol="0">
              <a:spAutoFit/>
            </a:bodyPr>
            <a:lstStyle/>
            <a:p>
              <a:pPr marL="457200" indent="-457200" algn="l" defTabSz="914400">
                <a:buFont typeface="Wingdings" panose="05000000000000000000" pitchFamily="2" charset="2"/>
                <a:buChar char="Ø"/>
                <a:defRPr sz="3500">
                  <a:solidFill>
                    <a:srgbClr val="FFFFFF"/>
                  </a:solidFill>
                  <a:latin typeface="Source Han Sans CN Regular"/>
                  <a:ea typeface="Source Han Sans CN Regular"/>
                  <a:cs typeface="Source Han Sans CN Regular"/>
                  <a:sym typeface="Source Han Sans CN Regular"/>
                </a:defRPr>
              </a:pPr>
              <a:r>
                <a:rPr lang="zh-CN" altLang="en-US" sz="3500" dirty="0">
                  <a:latin typeface="Source Han Sans CN Regular"/>
                </a:rPr>
                <a:t>病毒、木马、网络攻击、本地攻击等</a:t>
              </a:r>
              <a:endParaRPr lang="en-US" altLang="zh-CN" sz="3500" dirty="0">
                <a:latin typeface="Source Han Sans CN Regular"/>
              </a:endParaRPr>
            </a:p>
            <a:p>
              <a:pPr marL="457200" indent="-457200" algn="l" defTabSz="914400">
                <a:buFont typeface="Wingdings" panose="05000000000000000000" pitchFamily="2" charset="2"/>
                <a:buChar char="Ø"/>
                <a:defRPr sz="3500">
                  <a:solidFill>
                    <a:srgbClr val="FFFFFF"/>
                  </a:solidFill>
                  <a:latin typeface="Source Han Sans CN Regular"/>
                  <a:ea typeface="Source Han Sans CN Regular"/>
                  <a:cs typeface="Source Han Sans CN Regular"/>
                  <a:sym typeface="Source Han Sans CN Regular"/>
                </a:defRPr>
              </a:pPr>
              <a:r>
                <a:rPr lang="zh-CN" altLang="en-US" sz="3500" dirty="0">
                  <a:latin typeface="Source Han Sans CN Regular"/>
                </a:rPr>
                <a:t>温湿度影响、电磁辐射、自然灾害等</a:t>
              </a:r>
              <a:endParaRPr lang="en-US" altLang="zh-CN" sz="3500" dirty="0">
                <a:latin typeface="Source Han Sans CN Regular"/>
              </a:endParaRPr>
            </a:p>
            <a:p>
              <a:pPr marL="457200" indent="-457200" algn="l" defTabSz="914400">
                <a:buFont typeface="Wingdings" panose="05000000000000000000" pitchFamily="2" charset="2"/>
                <a:buChar char="Ø"/>
                <a:defRPr sz="3500">
                  <a:solidFill>
                    <a:srgbClr val="FFFFFF"/>
                  </a:solidFill>
                  <a:latin typeface="Source Han Sans CN Regular"/>
                  <a:ea typeface="Source Han Sans CN Regular"/>
                  <a:cs typeface="Source Han Sans CN Regular"/>
                  <a:sym typeface="Source Han Sans CN Regular"/>
                </a:defRPr>
              </a:pPr>
              <a:r>
                <a:rPr lang="zh-CN" altLang="en-US" sz="3500" dirty="0">
                  <a:latin typeface="Source Han Sans CN Regular"/>
                </a:rPr>
                <a:t>架构缺陷、设备老旧、技术过时等</a:t>
              </a:r>
            </a:p>
            <a:p>
              <a:pPr marL="457200" indent="-457200" algn="l" defTabSz="914400">
                <a:buFont typeface="Wingdings" panose="05000000000000000000" pitchFamily="2" charset="2"/>
                <a:buChar char="Ø"/>
                <a:defRPr sz="3500">
                  <a:solidFill>
                    <a:srgbClr val="FFFFFF"/>
                  </a:solidFill>
                  <a:latin typeface="Source Han Sans CN Regular"/>
                  <a:ea typeface="Source Han Sans CN Regular"/>
                  <a:cs typeface="Source Han Sans CN Regular"/>
                  <a:sym typeface="Source Han Sans CN Regular"/>
                </a:defRPr>
              </a:pPr>
              <a:r>
                <a:rPr lang="zh-CN" altLang="en-US" sz="3500" dirty="0">
                  <a:latin typeface="Source Han Sans CN Regular"/>
                </a:rPr>
                <a:t>软硬件故障、运行错误等</a:t>
              </a:r>
              <a:endParaRPr lang="en-US" altLang="zh-CN" sz="3500" dirty="0">
                <a:latin typeface="Source Han Sans CN Regular"/>
              </a:endParaRPr>
            </a:p>
            <a:p>
              <a:pPr marL="457200" indent="-457200" algn="l" defTabSz="914400">
                <a:buFont typeface="Wingdings" panose="05000000000000000000" pitchFamily="2" charset="2"/>
                <a:buChar char="Ø"/>
                <a:defRPr sz="3500">
                  <a:solidFill>
                    <a:srgbClr val="FFFFFF"/>
                  </a:solidFill>
                  <a:latin typeface="Source Han Sans CN Regular"/>
                  <a:ea typeface="Source Han Sans CN Regular"/>
                  <a:cs typeface="Source Han Sans CN Regular"/>
                  <a:sym typeface="Source Han Sans CN Regular"/>
                </a:defRPr>
              </a:pPr>
              <a:r>
                <a:rPr lang="zh-CN" altLang="en-US" sz="3500" dirty="0">
                  <a:latin typeface="Source Han Sans CN Regular"/>
                </a:rPr>
                <a:t>运维环节中人员误操作等</a:t>
              </a:r>
            </a:p>
          </p:txBody>
        </p:sp>
        <p:sp>
          <p:nvSpPr>
            <p:cNvPr id="36" name="右大括号 35"/>
            <p:cNvSpPr/>
            <p:nvPr/>
          </p:nvSpPr>
          <p:spPr>
            <a:xfrm>
              <a:off x="23815887" y="13695527"/>
              <a:ext cx="218440" cy="1873624"/>
            </a:xfrm>
            <a:prstGeom prst="rightBrace">
              <a:avLst/>
            </a:prstGeom>
            <a:noFill/>
            <a:ln w="3175" cap="flat">
              <a:solidFill>
                <a:srgbClr val="FFFFFF"/>
              </a:solidFill>
              <a:prstDash val="solid"/>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pPr>
              <a:endParaRPr kumimoji="0" lang="zh-CN" altLang="en-US" sz="1800" b="0" i="0" u="none" strike="noStrike" cap="none" spc="0" normalizeH="0" baseline="0">
                <a:ln>
                  <a:noFill/>
                </a:ln>
                <a:solidFill>
                  <a:srgbClr val="000000"/>
                </a:solidFill>
                <a:effectLst/>
                <a:uFillTx/>
              </a:endParaRPr>
            </a:p>
          </p:txBody>
        </p:sp>
        <p:cxnSp>
          <p:nvCxnSpPr>
            <p:cNvPr id="37" name="直接连接符 36"/>
            <p:cNvCxnSpPr/>
            <p:nvPr/>
          </p:nvCxnSpPr>
          <p:spPr>
            <a:xfrm>
              <a:off x="24381327" y="13248302"/>
              <a:ext cx="1496291" cy="0"/>
            </a:xfrm>
            <a:prstGeom prst="line">
              <a:avLst/>
            </a:prstGeom>
            <a:noFill/>
            <a:ln w="3175" cap="flat">
              <a:solidFill>
                <a:srgbClr val="FFFFFF"/>
              </a:solidFill>
              <a:prstDash val="solid"/>
              <a:miter lim="400000"/>
            </a:ln>
            <a:effectLst/>
            <a:sp3d/>
          </p:spPr>
          <p:style>
            <a:lnRef idx="0">
              <a:scrgbClr r="0" g="0" b="0"/>
            </a:lnRef>
            <a:fillRef idx="0">
              <a:scrgbClr r="0" g="0" b="0"/>
            </a:fillRef>
            <a:effectRef idx="0">
              <a:scrgbClr r="0" g="0" b="0"/>
            </a:effectRef>
            <a:fontRef idx="none"/>
          </p:style>
        </p:cxnSp>
        <p:sp>
          <p:nvSpPr>
            <p:cNvPr id="38" name="文本框 37"/>
            <p:cNvSpPr txBox="1"/>
            <p:nvPr/>
          </p:nvSpPr>
          <p:spPr>
            <a:xfrm>
              <a:off x="25682908" y="12997139"/>
              <a:ext cx="5957454" cy="574288"/>
            </a:xfrm>
            <a:prstGeom prst="rect">
              <a:avLst/>
            </a:prstGeom>
            <a:noFill/>
            <a:ln w="31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287" tIns="25287" rIns="25287" bIns="25287" numCol="1" spcCol="38100" rtlCol="0" anchor="ctr">
              <a:spAutoFit/>
            </a:bodyPr>
            <a:lstStyle/>
            <a:p>
              <a:pPr marL="0" marR="0" indent="0" algn="ctr" defTabSz="3467735" rtl="0" fontAlgn="auto" latinLnBrk="0" hangingPunct="0">
                <a:lnSpc>
                  <a:spcPct val="100000"/>
                </a:lnSpc>
                <a:spcBef>
                  <a:spcPts val="0"/>
                </a:spcBef>
                <a:spcAft>
                  <a:spcPts val="0"/>
                </a:spcAft>
                <a:buClrTx/>
                <a:buSzTx/>
                <a:buFontTx/>
                <a:buNone/>
              </a:pPr>
              <a:r>
                <a:rPr kumimoji="0" lang="zh-CN" altLang="en-US" sz="3400" b="0" i="0" u="none" strike="noStrike" cap="none" spc="0" normalizeH="0" baseline="0" dirty="0">
                  <a:ln>
                    <a:noFill/>
                  </a:ln>
                  <a:solidFill>
                    <a:srgbClr val="FFFFFF"/>
                  </a:solidFill>
                  <a:effectLst/>
                  <a:uFillTx/>
                  <a:latin typeface="+mn-lt"/>
                  <a:ea typeface="+mn-ea"/>
                  <a:cs typeface="+mn-cs"/>
                  <a:sym typeface="FZLanTingHeiS-R-GB"/>
                </a:rPr>
                <a:t>网络安全需要解决的问题</a:t>
              </a:r>
            </a:p>
          </p:txBody>
        </p:sp>
        <p:sp>
          <p:nvSpPr>
            <p:cNvPr id="39" name="文本框 38"/>
            <p:cNvSpPr txBox="1"/>
            <p:nvPr/>
          </p:nvSpPr>
          <p:spPr>
            <a:xfrm>
              <a:off x="26471183" y="14191957"/>
              <a:ext cx="4331285" cy="1097508"/>
            </a:xfrm>
            <a:prstGeom prst="rect">
              <a:avLst/>
            </a:prstGeom>
            <a:noFill/>
            <a:ln w="31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287" tIns="25287" rIns="25287" bIns="25287" numCol="1" spcCol="38100" rtlCol="0" anchor="ctr">
              <a:spAutoFit/>
            </a:bodyPr>
            <a:lstStyle/>
            <a:p>
              <a:pPr marL="0" marR="0" indent="0" algn="ctr" defTabSz="3467735" rtl="0" fontAlgn="auto" latinLnBrk="0" hangingPunct="0">
                <a:lnSpc>
                  <a:spcPct val="100000"/>
                </a:lnSpc>
                <a:spcBef>
                  <a:spcPts val="0"/>
                </a:spcBef>
                <a:spcAft>
                  <a:spcPts val="0"/>
                </a:spcAft>
                <a:buClrTx/>
                <a:buSzTx/>
                <a:buFontTx/>
                <a:buNone/>
              </a:pPr>
              <a:r>
                <a:rPr kumimoji="0" lang="zh-CN" altLang="en-US" sz="3400" b="0" i="0" u="none" strike="noStrike" cap="none" spc="0" normalizeH="0" baseline="0" dirty="0">
                  <a:ln>
                    <a:noFill/>
                  </a:ln>
                  <a:solidFill>
                    <a:srgbClr val="FFFFFF"/>
                  </a:solidFill>
                  <a:effectLst/>
                  <a:uFillTx/>
                  <a:latin typeface="+mn-lt"/>
                  <a:ea typeface="+mn-ea"/>
                  <a:cs typeface="+mn-cs"/>
                  <a:sym typeface="FZLanTingHeiS-R-GB"/>
                </a:rPr>
                <a:t>网络运行安全需要解决的问题</a:t>
              </a:r>
            </a:p>
          </p:txBody>
        </p:sp>
        <p:cxnSp>
          <p:nvCxnSpPr>
            <p:cNvPr id="40" name="直接连接符 39"/>
            <p:cNvCxnSpPr/>
            <p:nvPr/>
          </p:nvCxnSpPr>
          <p:spPr>
            <a:xfrm>
              <a:off x="24381327" y="14668328"/>
              <a:ext cx="1496291" cy="0"/>
            </a:xfrm>
            <a:prstGeom prst="line">
              <a:avLst/>
            </a:prstGeom>
            <a:noFill/>
            <a:ln w="3175" cap="flat">
              <a:solidFill>
                <a:srgbClr val="FFFFFF"/>
              </a:solidFill>
              <a:prstDash val="solid"/>
              <a:miter lim="400000"/>
            </a:ln>
            <a:effectLst/>
            <a:sp3d/>
          </p:spPr>
          <p:style>
            <a:lnRef idx="0">
              <a:scrgbClr r="0" g="0" b="0"/>
            </a:lnRef>
            <a:fillRef idx="0">
              <a:scrgbClr r="0" g="0" b="0"/>
            </a:fillRef>
            <a:effectRef idx="0">
              <a:scrgbClr r="0" g="0" b="0"/>
            </a:effectRef>
            <a:fontRef idx="none"/>
          </p:style>
        </p:cxnSp>
      </p:grpSp>
      <p:sp>
        <p:nvSpPr>
          <p:cNvPr id="42" name="矩形: 圆角 41"/>
          <p:cNvSpPr/>
          <p:nvPr/>
        </p:nvSpPr>
        <p:spPr>
          <a:xfrm>
            <a:off x="2455262" y="15978698"/>
            <a:ext cx="29058976" cy="2061345"/>
          </a:xfrm>
          <a:prstGeom prst="roundRect">
            <a:avLst/>
          </a:prstGeom>
          <a:noFill/>
          <a:ln w="127000" cap="flat" cmpd="dbl">
            <a:solidFill>
              <a:schemeClr val="tx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2000" tIns="252000" rIns="252000" bIns="252000" numCol="1" spcCol="38100" rtlCol="0" anchor="ctr">
            <a:spAutoFit/>
          </a:bodyPr>
          <a:lstStyle/>
          <a:p>
            <a:pPr algn="just" defTabSz="1174115"/>
            <a:r>
              <a:rPr lang="zh-CN" altLang="en-US" sz="4400" dirty="0">
                <a:ea typeface="Source Han Sans CN"/>
              </a:rPr>
              <a:t>网络运行安全是指保障网络系统的稳定性、可靠性和安全性（</a:t>
            </a:r>
            <a:r>
              <a:rPr lang="en-US" altLang="zh-CN" sz="4400" dirty="0">
                <a:ea typeface="Source Han Sans CN"/>
              </a:rPr>
              <a:t>Safety</a:t>
            </a:r>
            <a:r>
              <a:rPr lang="zh-CN" altLang="en-US" sz="4400" dirty="0">
                <a:ea typeface="Source Han Sans CN"/>
              </a:rPr>
              <a:t>），以确保网络服务的可持续性的安全体系。主要关注用于减少网路运行事故、增强事故预防和应急处置能力的技术和措施。</a:t>
            </a:r>
          </a:p>
        </p:txBody>
      </p:sp>
      <p:grpSp>
        <p:nvGrpSpPr>
          <p:cNvPr id="46" name="组合 45"/>
          <p:cNvGrpSpPr/>
          <p:nvPr/>
        </p:nvGrpSpPr>
        <p:grpSpPr>
          <a:xfrm>
            <a:off x="4778339" y="5197559"/>
            <a:ext cx="6391463" cy="6600778"/>
            <a:chOff x="4778339" y="5197559"/>
            <a:chExt cx="6391463" cy="6600778"/>
          </a:xfrm>
        </p:grpSpPr>
        <p:pic>
          <p:nvPicPr>
            <p:cNvPr id="7" name="图片 6"/>
            <p:cNvPicPr>
              <a:picLocks noChangeAspect="1"/>
            </p:cNvPicPr>
            <p:nvPr/>
          </p:nvPicPr>
          <p:blipFill>
            <a:blip r:embed="rId17">
              <a:extLst>
                <a:ext uri="{BEBA8EAE-BF5A-486C-A8C5-ECC9F3942E4B}">
                  <a14:imgProps xmlns:a14="http://schemas.microsoft.com/office/drawing/2010/main">
                    <a14:imgLayer r:embed="rId18">
                      <a14:imgEffect>
                        <a14:backgroundRemoval t="574" b="100000" l="842" r="98317">
                          <a14:foregroundMark x1="35764" y1="55811" x2="35764" y2="55811"/>
                          <a14:foregroundMark x1="26648" y1="48637" x2="26648" y2="48637"/>
                          <a14:foregroundMark x1="27069" y1="48637" x2="31417" y2="57532"/>
                          <a14:foregroundMark x1="26508" y1="47059" x2="31136" y2="42468"/>
                          <a14:foregroundMark x1="35764" y1="55811" x2="40954" y2="54232"/>
                          <a14:foregroundMark x1="64376" y1="53802" x2="72651" y2="50933"/>
                          <a14:foregroundMark x1="69285" y1="40746" x2="72511" y2="48350"/>
                          <a14:foregroundMark x1="60729" y1="63415" x2="62272" y2="61836"/>
                          <a14:foregroundMark x1="44320" y1="72166" x2="44180" y2="70588"/>
                        </a14:backgroundRemoval>
                      </a14:imgEffect>
                    </a14:imgLayer>
                  </a14:imgProps>
                </a:ext>
              </a:extLst>
            </a:blip>
            <a:stretch>
              <a:fillRect/>
            </a:stretch>
          </p:blipFill>
          <p:spPr>
            <a:xfrm>
              <a:off x="7723103" y="5197559"/>
              <a:ext cx="1299863" cy="1235620"/>
            </a:xfrm>
            <a:prstGeom prst="rect">
              <a:avLst/>
            </a:prstGeom>
          </p:spPr>
        </p:pic>
        <p:pic>
          <p:nvPicPr>
            <p:cNvPr id="8" name="图片 7"/>
            <p:cNvPicPr>
              <a:picLocks noChangeAspect="1"/>
            </p:cNvPicPr>
            <p:nvPr/>
          </p:nvPicPr>
          <p:blipFill>
            <a:blip r:embed="rId19">
              <a:extLst>
                <a:ext uri="{BEBA8EAE-BF5A-486C-A8C5-ECC9F3942E4B}">
                  <a14:imgProps xmlns:a14="http://schemas.microsoft.com/office/drawing/2010/main">
                    <a14:imgLayer r:embed="rId20">
                      <a14:imgEffect>
                        <a14:backgroundRemoval t="3871" b="95806" l="2761" r="95706">
                          <a14:foregroundMark x1="62270" y1="43548" x2="62883" y2="40000"/>
                          <a14:foregroundMark x1="48773" y1="39677" x2="47546" y2="34516"/>
                          <a14:foregroundMark x1="62883" y1="39677" x2="66871" y2="37742"/>
                          <a14:foregroundMark x1="49387" y1="48065" x2="56135" y2="51613"/>
                        </a14:backgroundRemoval>
                      </a14:imgEffect>
                    </a14:imgLayer>
                  </a14:imgProps>
                </a:ext>
              </a:extLst>
            </a:blip>
            <a:stretch>
              <a:fillRect/>
            </a:stretch>
          </p:blipFill>
          <p:spPr>
            <a:xfrm>
              <a:off x="5822527" y="5593692"/>
              <a:ext cx="1299863" cy="1201947"/>
            </a:xfrm>
            <a:prstGeom prst="rect">
              <a:avLst/>
            </a:prstGeom>
          </p:spPr>
        </p:pic>
        <p:pic>
          <p:nvPicPr>
            <p:cNvPr id="9" name="图片 8"/>
            <p:cNvPicPr>
              <a:picLocks noChangeAspect="1"/>
            </p:cNvPicPr>
            <p:nvPr/>
          </p:nvPicPr>
          <p:blipFill>
            <a:blip r:embed="rId21">
              <a:extLst>
                <a:ext uri="{BEBA8EAE-BF5A-486C-A8C5-ECC9F3942E4B}">
                  <a14:imgProps xmlns:a14="http://schemas.microsoft.com/office/drawing/2010/main">
                    <a14:imgLayer r:embed="rId22">
                      <a14:imgEffect>
                        <a14:backgroundRemoval t="292" b="89796" l="9971" r="89736"/>
                      </a14:imgEffect>
                    </a14:imgLayer>
                  </a14:imgProps>
                </a:ext>
              </a:extLst>
            </a:blip>
            <a:stretch>
              <a:fillRect/>
            </a:stretch>
          </p:blipFill>
          <p:spPr>
            <a:xfrm>
              <a:off x="9548592" y="6206353"/>
              <a:ext cx="1621210" cy="1585709"/>
            </a:xfrm>
            <a:prstGeom prst="rect">
              <a:avLst/>
            </a:prstGeom>
          </p:spPr>
        </p:pic>
        <p:pic>
          <p:nvPicPr>
            <p:cNvPr id="10" name="图片 9"/>
            <p:cNvPicPr>
              <a:picLocks noChangeAspect="1"/>
            </p:cNvPicPr>
            <p:nvPr/>
          </p:nvPicPr>
          <p:blipFill>
            <a:blip r:embed="rId23">
              <a:extLst>
                <a:ext uri="{BEBA8EAE-BF5A-486C-A8C5-ECC9F3942E4B}">
                  <a14:imgProps xmlns:a14="http://schemas.microsoft.com/office/drawing/2010/main">
                    <a14:imgLayer r:embed="rId24">
                      <a14:imgEffect>
                        <a14:backgroundRemoval t="1700" b="98584" l="1990" r="95274">
                          <a14:foregroundMark x1="19154" y1="28045" x2="19154" y2="28045"/>
                          <a14:foregroundMark x1="19900" y1="46459" x2="19900" y2="46459"/>
                          <a14:foregroundMark x1="46269" y1="60623" x2="46269" y2="60623"/>
                          <a14:foregroundMark x1="68408" y1="66289" x2="68408" y2="66289"/>
                        </a14:backgroundRemoval>
                      </a14:imgEffect>
                    </a14:imgLayer>
                  </a14:imgProps>
                </a:ext>
              </a:extLst>
            </a:blip>
            <a:stretch>
              <a:fillRect/>
            </a:stretch>
          </p:blipFill>
          <p:spPr>
            <a:xfrm rot="602983" flipH="1">
              <a:off x="5079564" y="9093338"/>
              <a:ext cx="2088700" cy="1862568"/>
            </a:xfrm>
            <a:prstGeom prst="rect">
              <a:avLst/>
            </a:prstGeom>
          </p:spPr>
        </p:pic>
        <p:pic>
          <p:nvPicPr>
            <p:cNvPr id="11" name="图片 10"/>
            <p:cNvPicPr>
              <a:picLocks noChangeAspect="1"/>
            </p:cNvPicPr>
            <p:nvPr/>
          </p:nvPicPr>
          <p:blipFill>
            <a:blip r:embed="rId25">
              <a:extLst>
                <a:ext uri="{BEBA8EAE-BF5A-486C-A8C5-ECC9F3942E4B}">
                  <a14:imgProps xmlns:a14="http://schemas.microsoft.com/office/drawing/2010/main">
                    <a14:imgLayer r:embed="rId26">
                      <a14:imgEffect>
                        <a14:backgroundRemoval t="3965" b="97137" l="2268" r="96786">
                          <a14:foregroundMark x1="50473" y1="27533" x2="50662" y2="25330"/>
                          <a14:foregroundMark x1="58412" y1="29295" x2="58601" y2="27313"/>
                          <a14:foregroundMark x1="85822" y1="57930" x2="85822" y2="57930"/>
                          <a14:foregroundMark x1="61059" y1="92070" x2="61059" y2="92070"/>
                          <a14:foregroundMark x1="37240" y1="81718" x2="37240" y2="81718"/>
                          <a14:foregroundMark x1="8318" y1="43172" x2="8318" y2="43172"/>
                          <a14:foregroundMark x1="71078" y1="85903" x2="71078" y2="85903"/>
                          <a14:foregroundMark x1="93384" y1="55947" x2="93384" y2="55947"/>
                          <a14:foregroundMark x1="92628" y1="53965" x2="92628" y2="53965"/>
                          <a14:foregroundMark x1="90926" y1="53965" x2="90926" y2="53965"/>
                          <a14:foregroundMark x1="84877" y1="63216" x2="84877" y2="63216"/>
                          <a14:foregroundMark x1="7372" y1="33480" x2="7372" y2="33480"/>
                          <a14:foregroundMark x1="8318" y1="29956" x2="8318" y2="29956"/>
                          <a14:foregroundMark x1="8318" y1="32159" x2="8318" y2="32159"/>
                          <a14:foregroundMark x1="24386" y1="78414" x2="24386" y2="78414"/>
                          <a14:foregroundMark x1="21550" y1="77313" x2="21550" y2="77313"/>
                        </a14:backgroundRemoval>
                      </a14:imgEffect>
                    </a14:imgLayer>
                  </a14:imgProps>
                </a:ext>
              </a:extLst>
            </a:blip>
            <a:stretch>
              <a:fillRect/>
            </a:stretch>
          </p:blipFill>
          <p:spPr>
            <a:xfrm>
              <a:off x="4778339" y="7153780"/>
              <a:ext cx="1862115" cy="1553999"/>
            </a:xfrm>
            <a:prstGeom prst="rect">
              <a:avLst/>
            </a:prstGeom>
          </p:spPr>
        </p:pic>
        <p:pic>
          <p:nvPicPr>
            <p:cNvPr id="12" name="图片 11"/>
            <p:cNvPicPr>
              <a:picLocks noChangeAspect="1"/>
            </p:cNvPicPr>
            <p:nvPr/>
          </p:nvPicPr>
          <p:blipFill>
            <a:blip r:embed="rId27">
              <a:extLst>
                <a:ext uri="{BEBA8EAE-BF5A-486C-A8C5-ECC9F3942E4B}">
                  <a14:imgProps xmlns:a14="http://schemas.microsoft.com/office/drawing/2010/main">
                    <a14:imgLayer r:embed="rId28">
                      <a14:imgEffect>
                        <a14:backgroundRemoval t="5046" b="97706" l="5000" r="94839"/>
                      </a14:imgEffect>
                    </a14:imgLayer>
                  </a14:imgProps>
                </a:ext>
              </a:extLst>
            </a:blip>
            <a:stretch>
              <a:fillRect/>
            </a:stretch>
          </p:blipFill>
          <p:spPr>
            <a:xfrm rot="18880038">
              <a:off x="10064437" y="8274563"/>
              <a:ext cx="1460276" cy="528025"/>
            </a:xfrm>
            <a:prstGeom prst="rect">
              <a:avLst/>
            </a:prstGeom>
          </p:spPr>
        </p:pic>
        <p:pic>
          <p:nvPicPr>
            <p:cNvPr id="13" name="图片 12"/>
            <p:cNvPicPr>
              <a:picLocks noChangeAspect="1"/>
            </p:cNvPicPr>
            <p:nvPr/>
          </p:nvPicPr>
          <p:blipFill>
            <a:blip r:embed="rId29">
              <a:extLst>
                <a:ext uri="{BEBA8EAE-BF5A-486C-A8C5-ECC9F3942E4B}">
                  <a14:imgProps xmlns:a14="http://schemas.microsoft.com/office/drawing/2010/main">
                    <a14:imgLayer r:embed="rId30">
                      <a14:imgEffect>
                        <a14:backgroundRemoval t="1899" b="98734" l="3859" r="98714"/>
                      </a14:imgEffect>
                    </a14:imgLayer>
                  </a14:imgProps>
                </a:ext>
              </a:extLst>
            </a:blip>
            <a:stretch>
              <a:fillRect/>
            </a:stretch>
          </p:blipFill>
          <p:spPr>
            <a:xfrm rot="1430097">
              <a:off x="10084517" y="9453714"/>
              <a:ext cx="604085" cy="1492141"/>
            </a:xfrm>
            <a:prstGeom prst="rect">
              <a:avLst/>
            </a:prstGeom>
          </p:spPr>
        </p:pic>
        <p:pic>
          <p:nvPicPr>
            <p:cNvPr id="45" name="图片 44"/>
            <p:cNvPicPr>
              <a:picLocks noChangeAspect="1"/>
            </p:cNvPicPr>
            <p:nvPr/>
          </p:nvPicPr>
          <p:blipFill>
            <a:blip r:embed="rId31">
              <a:extLst>
                <a:ext uri="{BEBA8EAE-BF5A-486C-A8C5-ECC9F3942E4B}">
                  <a14:imgProps xmlns:a14="http://schemas.microsoft.com/office/drawing/2010/main">
                    <a14:imgLayer r:embed="rId32">
                      <a14:imgEffect>
                        <a14:backgroundRemoval t="489" b="99389" l="2096" r="97605">
                          <a14:foregroundMark x1="45210" y1="8802" x2="45210" y2="8802"/>
                        </a14:backgroundRemoval>
                      </a14:imgEffect>
                    </a14:imgLayer>
                  </a14:imgProps>
                </a:ext>
              </a:extLst>
            </a:blip>
            <a:stretch>
              <a:fillRect/>
            </a:stretch>
          </p:blipFill>
          <p:spPr>
            <a:xfrm>
              <a:off x="7305770" y="6903601"/>
              <a:ext cx="1998584" cy="4894736"/>
            </a:xfrm>
            <a:prstGeom prst="rect">
              <a:avLst/>
            </a:prstGeom>
          </p:spPr>
        </p:pic>
      </p:gr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3" name="用算力跨越空间"/>
          <p:cNvSpPr txBox="1"/>
          <p:nvPr/>
        </p:nvSpPr>
        <p:spPr>
          <a:xfrm>
            <a:off x="4841402" y="1458748"/>
            <a:ext cx="24454797" cy="1149030"/>
          </a:xfrm>
          <a:prstGeom prst="rect">
            <a:avLst/>
          </a:prstGeom>
          <a:ln w="12700">
            <a:miter lim="400000"/>
          </a:ln>
        </p:spPr>
        <p:txBody>
          <a:bodyPr lIns="35559" tIns="35559" rIns="35559" bIns="35559">
            <a:spAutoFit/>
          </a:bodyPr>
          <a:lstStyle/>
          <a:p>
            <a:pPr defTabSz="1734185">
              <a:defRPr sz="6000">
                <a:solidFill>
                  <a:srgbClr val="1C2D4E"/>
                </a:solidFill>
                <a:latin typeface="+mn-lt"/>
                <a:ea typeface="+mn-ea"/>
                <a:cs typeface="+mn-cs"/>
                <a:sym typeface="Source Han Sans CN Bold Bold"/>
              </a:defRPr>
            </a:pPr>
            <a:r>
              <a:rPr lang="zh-CN" altLang="en-US" sz="7000" b="1" dirty="0">
                <a:solidFill>
                  <a:schemeClr val="tx1"/>
                </a:solidFill>
                <a:latin typeface="Source Han Sans CN" charset="-122"/>
                <a:ea typeface="Source Han Sans CN" charset="-122"/>
                <a:cs typeface="Source Han Sans CN" charset="-122"/>
                <a:sym typeface="Source Han Sans CN Bold Bold"/>
              </a:rPr>
              <a:t>网络运行事故频发，网络运行安全已成为重点关注问题</a:t>
            </a:r>
          </a:p>
        </p:txBody>
      </p:sp>
      <p:sp>
        <p:nvSpPr>
          <p:cNvPr id="2" name="矩形: 圆角 1"/>
          <p:cNvSpPr/>
          <p:nvPr/>
        </p:nvSpPr>
        <p:spPr>
          <a:xfrm>
            <a:off x="1549543" y="4589261"/>
            <a:ext cx="1242342" cy="4539289"/>
          </a:xfrm>
          <a:prstGeom prst="roundRect">
            <a:avLst/>
          </a:prstGeom>
          <a:noFill/>
          <a:ln w="79375" cmpd="sng">
            <a:solidFill>
              <a:schemeClr val="tx1"/>
            </a:solidFill>
            <a:prstDash val="soli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1" indent="0" defTabSz="325120">
              <a:defRPr sz="4500">
                <a:solidFill>
                  <a:srgbClr val="1C2D4E"/>
                </a:solidFill>
                <a:latin typeface="+mn-lt"/>
                <a:ea typeface="+mn-ea"/>
                <a:cs typeface="+mn-cs"/>
                <a:sym typeface="Source Han Sans CN Bold Bold"/>
              </a:defRPr>
            </a:pPr>
            <a:r>
              <a:rPr lang="zh-CN" altLang="en-US" sz="5000" b="1" dirty="0">
                <a:solidFill>
                  <a:schemeClr val="tx1"/>
                </a:solidFill>
                <a:ea typeface="Source Han Sans CN" charset="-122"/>
              </a:rPr>
              <a:t>事故频发</a:t>
            </a:r>
          </a:p>
        </p:txBody>
      </p:sp>
      <p:sp>
        <p:nvSpPr>
          <p:cNvPr id="3" name="文本框 2"/>
          <p:cNvSpPr txBox="1"/>
          <p:nvPr/>
        </p:nvSpPr>
        <p:spPr>
          <a:xfrm>
            <a:off x="3447826" y="4707224"/>
            <a:ext cx="2303460" cy="6401753"/>
          </a:xfrm>
          <a:prstGeom prst="rect">
            <a:avLst/>
          </a:prstGeom>
          <a:noFill/>
        </p:spPr>
        <p:txBody>
          <a:bodyPr wrap="square" rtlCol="0">
            <a:spAutoFit/>
          </a:bodyPr>
          <a:lstStyle/>
          <a:p>
            <a:pPr marL="457200" indent="-457200" algn="l" defTabSz="914400">
              <a:spcBef>
                <a:spcPts val="1200"/>
              </a:spcBef>
              <a:spcAft>
                <a:spcPts val="1200"/>
              </a:spcAft>
              <a:buFont typeface="Wingdings" panose="05000000000000000000" pitchFamily="2" charset="2"/>
              <a:buChar char="Ø"/>
              <a:defRPr sz="3500">
                <a:solidFill>
                  <a:srgbClr val="FFFFFF"/>
                </a:solidFill>
                <a:latin typeface="Source Han Sans CN Regular"/>
                <a:ea typeface="Source Han Sans CN Regular"/>
                <a:cs typeface="Source Han Sans CN Regular"/>
                <a:sym typeface="Source Han Sans CN Regular"/>
              </a:defRPr>
            </a:pPr>
            <a:r>
              <a:rPr lang="zh-CN" altLang="en-US" dirty="0">
                <a:latin typeface="Source Han Sans CN Regular"/>
              </a:rPr>
              <a:t>近年来网络运行事故频发</a:t>
            </a:r>
            <a:endParaRPr lang="en-US" altLang="zh-CN" dirty="0">
              <a:latin typeface="Source Han Sans CN Regular"/>
            </a:endParaRPr>
          </a:p>
          <a:p>
            <a:pPr algn="l" defTabSz="914400">
              <a:spcBef>
                <a:spcPts val="1200"/>
              </a:spcBef>
              <a:spcAft>
                <a:spcPts val="1200"/>
              </a:spcAft>
              <a:defRPr sz="3500">
                <a:solidFill>
                  <a:srgbClr val="FFFFFF"/>
                </a:solidFill>
                <a:latin typeface="Source Han Sans CN Regular"/>
                <a:ea typeface="Source Han Sans CN Regular"/>
                <a:cs typeface="Source Han Sans CN Regular"/>
                <a:sym typeface="Source Han Sans CN Regular"/>
              </a:defRPr>
            </a:pPr>
            <a:endParaRPr lang="en-US" altLang="zh-CN" dirty="0">
              <a:latin typeface="Source Han Sans CN Regular"/>
            </a:endParaRPr>
          </a:p>
          <a:p>
            <a:pPr algn="l" defTabSz="914400">
              <a:spcBef>
                <a:spcPts val="1200"/>
              </a:spcBef>
              <a:spcAft>
                <a:spcPts val="1200"/>
              </a:spcAft>
              <a:defRPr sz="3500">
                <a:solidFill>
                  <a:srgbClr val="FFFFFF"/>
                </a:solidFill>
                <a:latin typeface="Source Han Sans CN Regular"/>
                <a:ea typeface="Source Han Sans CN Regular"/>
                <a:cs typeface="Source Han Sans CN Regular"/>
                <a:sym typeface="Source Han Sans CN Regular"/>
              </a:defRPr>
            </a:pPr>
            <a:endParaRPr lang="en-US" altLang="zh-CN" dirty="0">
              <a:latin typeface="Source Han Sans CN Regular"/>
            </a:endParaRPr>
          </a:p>
          <a:p>
            <a:pPr marL="457200" indent="-457200" algn="l" defTabSz="914400">
              <a:spcBef>
                <a:spcPts val="1200"/>
              </a:spcBef>
              <a:spcAft>
                <a:spcPts val="1200"/>
              </a:spcAft>
              <a:buFont typeface="Wingdings" panose="05000000000000000000" pitchFamily="2" charset="2"/>
              <a:buChar char="Ø"/>
              <a:defRPr sz="3500">
                <a:solidFill>
                  <a:srgbClr val="FFFFFF"/>
                </a:solidFill>
                <a:latin typeface="Source Han Sans CN Regular"/>
                <a:ea typeface="Source Han Sans CN Regular"/>
                <a:cs typeface="Source Han Sans CN Regular"/>
                <a:sym typeface="Source Han Sans CN Regular"/>
              </a:defRPr>
            </a:pPr>
            <a:r>
              <a:rPr lang="zh-CN" altLang="en-US" dirty="0">
                <a:latin typeface="Source Han Sans CN Regular"/>
              </a:rPr>
              <a:t>网络运行事故后果严重</a:t>
            </a:r>
            <a:endParaRPr lang="en-US" altLang="zh-CN" dirty="0">
              <a:latin typeface="Source Han Sans CN Regular"/>
            </a:endParaRPr>
          </a:p>
        </p:txBody>
      </p:sp>
      <p:sp>
        <p:nvSpPr>
          <p:cNvPr id="4" name="矩形: 圆角 3"/>
          <p:cNvSpPr/>
          <p:nvPr/>
        </p:nvSpPr>
        <p:spPr>
          <a:xfrm>
            <a:off x="1549543" y="12654236"/>
            <a:ext cx="1242342" cy="4539289"/>
          </a:xfrm>
          <a:prstGeom prst="roundRect">
            <a:avLst/>
          </a:prstGeom>
          <a:noFill/>
          <a:ln w="79375" cmpd="sng">
            <a:solidFill>
              <a:schemeClr val="tx1"/>
            </a:solidFill>
            <a:prstDash val="solid"/>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lvl="1" indent="0" defTabSz="325120">
              <a:defRPr sz="4500">
                <a:solidFill>
                  <a:srgbClr val="1C2D4E"/>
                </a:solidFill>
                <a:latin typeface="+mn-lt"/>
                <a:ea typeface="+mn-ea"/>
                <a:cs typeface="+mn-cs"/>
                <a:sym typeface="Source Han Sans CN Bold Bold"/>
              </a:defRPr>
            </a:pPr>
            <a:r>
              <a:rPr lang="zh-CN" altLang="en-US" sz="5000" b="1" dirty="0">
                <a:solidFill>
                  <a:schemeClr val="tx1"/>
                </a:solidFill>
                <a:ea typeface="Source Han Sans CN" charset="-122"/>
              </a:rPr>
              <a:t>政策导向</a:t>
            </a:r>
          </a:p>
        </p:txBody>
      </p:sp>
      <p:sp>
        <p:nvSpPr>
          <p:cNvPr id="5" name="矩形 4"/>
          <p:cNvSpPr/>
          <p:nvPr/>
        </p:nvSpPr>
        <p:spPr>
          <a:xfrm>
            <a:off x="4129167" y="12568511"/>
            <a:ext cx="13197648" cy="1070120"/>
          </a:xfrm>
          <a:prstGeom prst="rect">
            <a:avLst/>
          </a:prstGeom>
          <a:ln>
            <a:solidFill>
              <a:srgbClr val="0076B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3800" b="1" dirty="0">
                <a:latin typeface="宋体" panose="02010600030101010101" pitchFamily="2" charset="-122"/>
                <a:ea typeface="Source Han Sans CN"/>
              </a:rPr>
              <a:t>《</a:t>
            </a:r>
            <a:r>
              <a:rPr lang="zh-CN" altLang="zh-CN" sz="3800" b="1" dirty="0">
                <a:latin typeface="宋体" panose="02010600030101010101" pitchFamily="2" charset="-122"/>
                <a:ea typeface="Source Han Sans CN"/>
              </a:rPr>
              <a:t>“十四五”国家应急体系规划</a:t>
            </a:r>
            <a:r>
              <a:rPr lang="en-US" altLang="zh-CN" sz="3800" b="1" dirty="0">
                <a:latin typeface="宋体" panose="02010600030101010101" pitchFamily="2" charset="-122"/>
                <a:ea typeface="Source Han Sans CN"/>
              </a:rPr>
              <a:t>》</a:t>
            </a:r>
            <a:r>
              <a:rPr lang="zh-CN" altLang="zh-CN" sz="3800" b="1" dirty="0">
                <a:latin typeface="宋体" panose="02010600030101010101" pitchFamily="2" charset="-122"/>
                <a:ea typeface="Source Han Sans CN"/>
              </a:rPr>
              <a:t>（国发</a:t>
            </a:r>
            <a:r>
              <a:rPr lang="en-US" altLang="zh-CN" sz="3800" b="1" dirty="0">
                <a:latin typeface="宋体" panose="02010600030101010101" pitchFamily="2" charset="-122"/>
                <a:ea typeface="Source Han Sans CN"/>
              </a:rPr>
              <a:t>〔2021〕36</a:t>
            </a:r>
            <a:r>
              <a:rPr lang="zh-CN" altLang="zh-CN" sz="3800" b="1" dirty="0">
                <a:latin typeface="宋体" panose="02010600030101010101" pitchFamily="2" charset="-122"/>
                <a:ea typeface="Source Han Sans CN"/>
              </a:rPr>
              <a:t>号）</a:t>
            </a:r>
          </a:p>
        </p:txBody>
      </p:sp>
      <p:sp>
        <p:nvSpPr>
          <p:cNvPr id="6" name="矩形 5"/>
          <p:cNvSpPr/>
          <p:nvPr/>
        </p:nvSpPr>
        <p:spPr>
          <a:xfrm>
            <a:off x="4129167" y="13638631"/>
            <a:ext cx="13197648" cy="1237027"/>
          </a:xfrm>
          <a:prstGeom prst="rect">
            <a:avLst/>
          </a:prstGeom>
          <a:noFill/>
          <a:ln w="6032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457200" lvl="0" indent="-457200" algn="l">
              <a:buFont typeface="Wingdings" panose="05000000000000000000" pitchFamily="2" charset="2"/>
              <a:buChar char="p"/>
            </a:pPr>
            <a:r>
              <a:rPr lang="zh-CN" altLang="en-US" dirty="0">
                <a:solidFill>
                  <a:schemeClr val="tx1"/>
                </a:solidFill>
                <a:latin typeface="宋体" panose="02010600030101010101" pitchFamily="2" charset="-122"/>
                <a:ea typeface="Source Han Sans CN Regular"/>
              </a:rPr>
              <a:t>提高公众通信网整体</a:t>
            </a:r>
            <a:r>
              <a:rPr lang="zh-CN" altLang="en-US" dirty="0">
                <a:solidFill>
                  <a:schemeClr val="accent5">
                    <a:lumMod val="60000"/>
                    <a:lumOff val="40000"/>
                  </a:schemeClr>
                </a:solidFill>
                <a:latin typeface="宋体" panose="02010600030101010101" pitchFamily="2" charset="-122"/>
                <a:ea typeface="Source Han Sans CN Regular"/>
              </a:rPr>
              <a:t>可靠性</a:t>
            </a:r>
            <a:r>
              <a:rPr lang="zh-CN" altLang="en-US" dirty="0">
                <a:solidFill>
                  <a:schemeClr val="tx1"/>
                </a:solidFill>
                <a:latin typeface="宋体" panose="02010600030101010101" pitchFamily="2" charset="-122"/>
                <a:ea typeface="Source Han Sans CN Regular"/>
              </a:rPr>
              <a:t>，增强应急短波网覆盖和组网能力</a:t>
            </a:r>
          </a:p>
        </p:txBody>
      </p:sp>
      <p:sp>
        <p:nvSpPr>
          <p:cNvPr id="7" name="矩形 6"/>
          <p:cNvSpPr/>
          <p:nvPr/>
        </p:nvSpPr>
        <p:spPr>
          <a:xfrm>
            <a:off x="4129166" y="14876998"/>
            <a:ext cx="13197647" cy="158811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3800" b="1" dirty="0">
                <a:latin typeface="宋体" panose="02010600030101010101" pitchFamily="2" charset="-122"/>
                <a:ea typeface="Source Han Sans CN"/>
              </a:rPr>
              <a:t>《</a:t>
            </a:r>
            <a:r>
              <a:rPr lang="zh-CN" altLang="en-US" sz="3800" b="1" dirty="0">
                <a:latin typeface="宋体" panose="02010600030101010101" pitchFamily="2" charset="-122"/>
                <a:ea typeface="Source Han Sans CN"/>
              </a:rPr>
              <a:t>工业和信息化部办公厅关于印发</a:t>
            </a:r>
            <a:r>
              <a:rPr lang="en-US" altLang="zh-CN" sz="3800" b="1" dirty="0">
                <a:latin typeface="宋体" panose="02010600030101010101" pitchFamily="2" charset="-122"/>
                <a:ea typeface="Source Han Sans CN"/>
              </a:rPr>
              <a:t>5G</a:t>
            </a:r>
            <a:r>
              <a:rPr lang="zh-CN" altLang="en-US" sz="3800" b="1" dirty="0">
                <a:latin typeface="宋体" panose="02010600030101010101" pitchFamily="2" charset="-122"/>
                <a:ea typeface="Source Han Sans CN"/>
              </a:rPr>
              <a:t>网络运行安全能力提升专项行动工作方案的通知</a:t>
            </a:r>
            <a:r>
              <a:rPr lang="en-US" altLang="zh-CN" sz="3800" b="1" dirty="0">
                <a:latin typeface="宋体" panose="02010600030101010101" pitchFamily="2" charset="-122"/>
                <a:ea typeface="Source Han Sans CN"/>
              </a:rPr>
              <a:t>》</a:t>
            </a:r>
            <a:r>
              <a:rPr lang="zh-CN" altLang="en-US" sz="3800" b="1" dirty="0">
                <a:latin typeface="宋体" panose="02010600030101010101" pitchFamily="2" charset="-122"/>
                <a:ea typeface="Source Han Sans CN"/>
              </a:rPr>
              <a:t>（工信厅信管</a:t>
            </a:r>
            <a:r>
              <a:rPr lang="en-US" altLang="zh-CN" sz="3800" b="1" dirty="0">
                <a:latin typeface="宋体" panose="02010600030101010101" pitchFamily="2" charset="-122"/>
                <a:ea typeface="Source Han Sans CN"/>
              </a:rPr>
              <a:t>〔2023〕13</a:t>
            </a:r>
            <a:r>
              <a:rPr lang="zh-CN" altLang="en-US" sz="3800" b="1" dirty="0">
                <a:latin typeface="宋体" panose="02010600030101010101" pitchFamily="2" charset="-122"/>
                <a:ea typeface="Source Han Sans CN"/>
              </a:rPr>
              <a:t>号）</a:t>
            </a:r>
          </a:p>
        </p:txBody>
      </p:sp>
      <p:sp>
        <p:nvSpPr>
          <p:cNvPr id="8" name="矩形 7"/>
          <p:cNvSpPr/>
          <p:nvPr/>
        </p:nvSpPr>
        <p:spPr>
          <a:xfrm>
            <a:off x="4129166" y="16510881"/>
            <a:ext cx="13197649" cy="1778637"/>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lvl="0" indent="-285750" algn="l">
              <a:lnSpc>
                <a:spcPct val="150000"/>
              </a:lnSpc>
              <a:buFont typeface="Wingdings" panose="05000000000000000000" pitchFamily="2" charset="2"/>
              <a:buChar char="p"/>
            </a:pPr>
            <a:r>
              <a:rPr lang="zh-CN" altLang="en-US" dirty="0">
                <a:solidFill>
                  <a:schemeClr val="tx1"/>
                </a:solidFill>
                <a:latin typeface="宋体" panose="02010600030101010101" pitchFamily="2" charset="-122"/>
                <a:ea typeface="Source Han Sans CN"/>
              </a:rPr>
              <a:t> 工业和信息化部决定组织开展</a:t>
            </a:r>
            <a:r>
              <a:rPr lang="en-US" altLang="zh-CN" dirty="0">
                <a:solidFill>
                  <a:schemeClr val="accent5">
                    <a:lumMod val="60000"/>
                    <a:lumOff val="40000"/>
                  </a:schemeClr>
                </a:solidFill>
                <a:latin typeface="宋体" panose="02010600030101010101" pitchFamily="2" charset="-122"/>
                <a:ea typeface="Source Han Sans CN"/>
              </a:rPr>
              <a:t>5G</a:t>
            </a:r>
            <a:r>
              <a:rPr lang="zh-CN" altLang="en-US" dirty="0">
                <a:solidFill>
                  <a:schemeClr val="accent5">
                    <a:lumMod val="60000"/>
                    <a:lumOff val="40000"/>
                  </a:schemeClr>
                </a:solidFill>
                <a:latin typeface="宋体" panose="02010600030101010101" pitchFamily="2" charset="-122"/>
                <a:ea typeface="Source Han Sans CN"/>
              </a:rPr>
              <a:t>网络运行安全</a:t>
            </a:r>
            <a:r>
              <a:rPr lang="zh-CN" altLang="en-US" dirty="0">
                <a:solidFill>
                  <a:schemeClr val="tx1"/>
                </a:solidFill>
                <a:latin typeface="宋体" panose="02010600030101010101" pitchFamily="2" charset="-122"/>
                <a:ea typeface="Source Han Sans CN"/>
              </a:rPr>
              <a:t>能力提升专项行动（简称专项行动），以高水平</a:t>
            </a:r>
            <a:r>
              <a:rPr lang="en-US" altLang="zh-CN" dirty="0">
                <a:solidFill>
                  <a:schemeClr val="tx1"/>
                </a:solidFill>
                <a:latin typeface="宋体" panose="02010600030101010101" pitchFamily="2" charset="-122"/>
                <a:ea typeface="Source Han Sans CN"/>
              </a:rPr>
              <a:t>5G</a:t>
            </a:r>
            <a:r>
              <a:rPr lang="zh-CN" altLang="en-US" dirty="0">
                <a:solidFill>
                  <a:schemeClr val="tx1"/>
                </a:solidFill>
                <a:latin typeface="宋体" panose="02010600030101010101" pitchFamily="2" charset="-122"/>
                <a:ea typeface="Source Han Sans CN"/>
              </a:rPr>
              <a:t>网络运行保障经济社会高质量发展</a:t>
            </a:r>
          </a:p>
        </p:txBody>
      </p:sp>
      <p:sp>
        <p:nvSpPr>
          <p:cNvPr id="9" name="矩形 8"/>
          <p:cNvSpPr/>
          <p:nvPr/>
        </p:nvSpPr>
        <p:spPr>
          <a:xfrm>
            <a:off x="18927220" y="12883821"/>
            <a:ext cx="13403351" cy="216140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altLang="zh-CN" sz="3800" b="1" dirty="0">
                <a:latin typeface="宋体" panose="02010600030101010101" pitchFamily="2" charset="-122"/>
                <a:ea typeface="Source Han Sans CN"/>
              </a:rPr>
              <a:t>《</a:t>
            </a:r>
            <a:r>
              <a:rPr lang="zh-CN" altLang="en-US" sz="3800" b="1" dirty="0">
                <a:latin typeface="宋体" panose="02010600030101010101" pitchFamily="2" charset="-122"/>
                <a:ea typeface="Source Han Sans CN"/>
              </a:rPr>
              <a:t>工业和信息化部办公厅关于做好</a:t>
            </a:r>
            <a:r>
              <a:rPr lang="en-US" altLang="zh-CN" sz="3800" b="1" dirty="0">
                <a:latin typeface="宋体" panose="02010600030101010101" pitchFamily="2" charset="-122"/>
                <a:ea typeface="Source Han Sans CN"/>
              </a:rPr>
              <a:t>2024</a:t>
            </a:r>
            <a:r>
              <a:rPr lang="zh-CN" altLang="en-US" sz="3800" b="1" dirty="0">
                <a:latin typeface="宋体" panose="02010600030101010101" pitchFamily="2" charset="-122"/>
                <a:ea typeface="Source Han Sans CN"/>
              </a:rPr>
              <a:t>年信息通信业安全生产和网络运行安全工作的通知</a:t>
            </a:r>
            <a:r>
              <a:rPr lang="en-US" altLang="zh-CN" sz="3800" b="1" dirty="0">
                <a:latin typeface="宋体" panose="02010600030101010101" pitchFamily="2" charset="-122"/>
                <a:ea typeface="Source Han Sans CN"/>
              </a:rPr>
              <a:t>》</a:t>
            </a:r>
            <a:r>
              <a:rPr lang="zh-CN" altLang="en-US" sz="3800" b="1" dirty="0">
                <a:latin typeface="宋体" panose="02010600030101010101" pitchFamily="2" charset="-122"/>
                <a:ea typeface="Source Han Sans CN"/>
              </a:rPr>
              <a:t>（工信厅信管函</a:t>
            </a:r>
            <a:r>
              <a:rPr lang="en-US" altLang="zh-CN" sz="3800" b="1" dirty="0">
                <a:latin typeface="宋体" panose="02010600030101010101" pitchFamily="2" charset="-122"/>
                <a:ea typeface="Source Han Sans CN"/>
              </a:rPr>
              <a:t>〔2024〕88</a:t>
            </a:r>
            <a:r>
              <a:rPr lang="zh-CN" altLang="en-US" sz="3800" b="1" dirty="0">
                <a:latin typeface="宋体" panose="02010600030101010101" pitchFamily="2" charset="-122"/>
                <a:ea typeface="Source Han Sans CN"/>
              </a:rPr>
              <a:t>号）</a:t>
            </a:r>
          </a:p>
        </p:txBody>
      </p:sp>
      <p:sp>
        <p:nvSpPr>
          <p:cNvPr id="10" name="矩形 9"/>
          <p:cNvSpPr/>
          <p:nvPr/>
        </p:nvSpPr>
        <p:spPr>
          <a:xfrm>
            <a:off x="18927218" y="15089221"/>
            <a:ext cx="13403353" cy="3051526"/>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457200" lvl="0" indent="-457200" algn="l">
              <a:lnSpc>
                <a:spcPct val="150000"/>
              </a:lnSpc>
              <a:buFont typeface="Wingdings" panose="05000000000000000000" pitchFamily="2" charset="2"/>
              <a:buChar char="p"/>
            </a:pPr>
            <a:r>
              <a:rPr lang="zh-CN" altLang="en-US" dirty="0">
                <a:solidFill>
                  <a:schemeClr val="tx1"/>
                </a:solidFill>
                <a:latin typeface="宋体" panose="02010600030101010101" pitchFamily="2" charset="-122"/>
                <a:ea typeface="Source Han Sans CN"/>
              </a:rPr>
              <a:t>按照安全生产治本攻坚三年行动工作部署要求，把安全生产和</a:t>
            </a:r>
            <a:r>
              <a:rPr lang="zh-CN" altLang="en-US" dirty="0">
                <a:solidFill>
                  <a:schemeClr val="accent5">
                    <a:lumMod val="60000"/>
                    <a:lumOff val="40000"/>
                  </a:schemeClr>
                </a:solidFill>
                <a:latin typeface="宋体" panose="02010600030101010101" pitchFamily="2" charset="-122"/>
                <a:ea typeface="Source Han Sans CN"/>
              </a:rPr>
              <a:t>网络运行安全</a:t>
            </a:r>
            <a:r>
              <a:rPr lang="zh-CN" altLang="en-US" dirty="0">
                <a:solidFill>
                  <a:schemeClr val="tx1"/>
                </a:solidFill>
                <a:latin typeface="宋体" panose="02010600030101010101" pitchFamily="2" charset="-122"/>
                <a:ea typeface="Source Han Sans CN"/>
              </a:rPr>
              <a:t>的任务、措施、责任真正落到实处，切实筑牢保障人民群众生命财产安全和社会大局稳定的信息通信网络底座</a:t>
            </a:r>
          </a:p>
        </p:txBody>
      </p:sp>
      <p:sp>
        <p:nvSpPr>
          <p:cNvPr id="44" name="矩形 43"/>
          <p:cNvSpPr/>
          <p:nvPr/>
        </p:nvSpPr>
        <p:spPr>
          <a:xfrm>
            <a:off x="19709659" y="3549770"/>
            <a:ext cx="9586540" cy="1017159"/>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457200" lvl="0" indent="-457200" algn="l">
              <a:buFont typeface="Wingdings" panose="05000000000000000000" pitchFamily="2" charset="2"/>
              <a:buChar char="Ø"/>
            </a:pPr>
            <a:r>
              <a:rPr lang="zh-CN" altLang="en-US" sz="3500" dirty="0">
                <a:solidFill>
                  <a:schemeClr val="tx1"/>
                </a:solidFill>
                <a:latin typeface="宋体" panose="02010600030101010101" pitchFamily="2" charset="-122"/>
                <a:ea typeface="Source Han Sans CN"/>
              </a:rPr>
              <a:t>事故原因中非网络安全因素已占绝大比重</a:t>
            </a:r>
          </a:p>
        </p:txBody>
      </p:sp>
      <p:grpSp>
        <p:nvGrpSpPr>
          <p:cNvPr id="16" name="组合 15"/>
          <p:cNvGrpSpPr/>
          <p:nvPr/>
        </p:nvGrpSpPr>
        <p:grpSpPr>
          <a:xfrm>
            <a:off x="27259867" y="4632154"/>
            <a:ext cx="5254986" cy="6457684"/>
            <a:chOff x="27259867" y="5010526"/>
            <a:chExt cx="5254986" cy="6457684"/>
          </a:xfrm>
        </p:grpSpPr>
        <p:sp>
          <p:nvSpPr>
            <p:cNvPr id="324" name="矩形 323"/>
            <p:cNvSpPr>
              <a:spLocks noChangeAspect="1"/>
            </p:cNvSpPr>
            <p:nvPr/>
          </p:nvSpPr>
          <p:spPr>
            <a:xfrm>
              <a:off x="27259867" y="5107526"/>
              <a:ext cx="360000" cy="360000"/>
            </a:xfrm>
            <a:prstGeom prst="rect">
              <a:avLst/>
            </a:prstGeom>
            <a:solidFill>
              <a:srgbClr val="0069A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325" name="文本框 7"/>
            <p:cNvSpPr txBox="1"/>
            <p:nvPr/>
          </p:nvSpPr>
          <p:spPr>
            <a:xfrm>
              <a:off x="28000346" y="5010526"/>
              <a:ext cx="2903422" cy="553998"/>
            </a:xfrm>
            <a:prstGeom prst="rect">
              <a:avLst/>
            </a:prstGeom>
            <a:noFill/>
          </p:spPr>
          <p:txBody>
            <a:bodyPr wrap="square" rtlCol="0" anchor="ctr" anchorCtr="0">
              <a:sp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algn="l" defTabSz="914400" eaLnBrk="1" hangingPunct="1">
                <a:defRPr sz="3000" kern="1200">
                  <a:solidFill>
                    <a:schemeClr val="tx1"/>
                  </a:solidFill>
                  <a:latin typeface="宋体" panose="02010600030101010101" pitchFamily="2" charset="-122"/>
                  <a:ea typeface="Source Han Sans CN Regular"/>
                </a:defRPr>
              </a:lvl1pPr>
              <a:lvl2pPr marL="457200" algn="l" defTabSz="914400" eaLnBrk="1" hangingPunct="1">
                <a:defRPr sz="1800" kern="1200">
                  <a:solidFill>
                    <a:schemeClr val="tx1"/>
                  </a:solidFill>
                </a:defRPr>
              </a:lvl2pPr>
              <a:lvl3pPr marL="914400" algn="l" defTabSz="914400" eaLnBrk="1" hangingPunct="1">
                <a:defRPr sz="1800" kern="1200">
                  <a:solidFill>
                    <a:schemeClr val="tx1"/>
                  </a:solidFill>
                </a:defRPr>
              </a:lvl3pPr>
              <a:lvl4pPr marL="1371600" algn="l" defTabSz="914400" eaLnBrk="1" hangingPunct="1">
                <a:defRPr sz="1800" kern="1200">
                  <a:solidFill>
                    <a:schemeClr val="tx1"/>
                  </a:solidFill>
                </a:defRPr>
              </a:lvl4pPr>
              <a:lvl5pPr marL="1828800" algn="l" defTabSz="914400" eaLnBrk="1" hangingPunct="1">
                <a:defRPr sz="1800" kern="1200">
                  <a:solidFill>
                    <a:schemeClr val="tx1"/>
                  </a:solidFill>
                </a:defRPr>
              </a:lvl5pPr>
              <a:lvl6pPr marL="2286000" algn="l" defTabSz="914400" eaLnBrk="1" hangingPunct="1">
                <a:defRPr sz="1800" kern="1200">
                  <a:solidFill>
                    <a:schemeClr val="tx1"/>
                  </a:solidFill>
                </a:defRPr>
              </a:lvl6pPr>
              <a:lvl7pPr marL="2743200" algn="l" defTabSz="914400" eaLnBrk="1" hangingPunct="1">
                <a:defRPr sz="1800" kern="1200">
                  <a:solidFill>
                    <a:schemeClr val="tx1"/>
                  </a:solidFill>
                </a:defRPr>
              </a:lvl7pPr>
              <a:lvl8pPr marL="3200400" algn="l" defTabSz="914400" eaLnBrk="1" hangingPunct="1">
                <a:defRPr sz="1800" kern="1200">
                  <a:solidFill>
                    <a:schemeClr val="tx1"/>
                  </a:solidFill>
                </a:defRPr>
              </a:lvl8pPr>
              <a:lvl9pPr marL="3657600" algn="l" defTabSz="914400" eaLnBrk="1" hangingPunct="1">
                <a:defRPr sz="1800" kern="1200">
                  <a:solidFill>
                    <a:schemeClr val="tx1"/>
                  </a:solidFill>
                </a:defRPr>
              </a:lvl9pPr>
            </a:lstStyle>
            <a:p>
              <a:r>
                <a:rPr lang="zh-CN" altLang="en-US"/>
                <a:t>电源（</a:t>
              </a:r>
              <a:r>
                <a:rPr lang="en-US" altLang="zh-CN" dirty="0"/>
                <a:t>52%</a:t>
              </a:r>
              <a:r>
                <a:rPr lang="zh-CN" altLang="en-US" dirty="0"/>
                <a:t>）</a:t>
              </a:r>
            </a:p>
          </p:txBody>
        </p:sp>
        <p:sp>
          <p:nvSpPr>
            <p:cNvPr id="322" name="矩形 321"/>
            <p:cNvSpPr>
              <a:spLocks noChangeAspect="1"/>
            </p:cNvSpPr>
            <p:nvPr/>
          </p:nvSpPr>
          <p:spPr>
            <a:xfrm>
              <a:off x="27259867" y="5951502"/>
              <a:ext cx="360000" cy="360000"/>
            </a:xfrm>
            <a:prstGeom prst="rect">
              <a:avLst/>
            </a:prstGeom>
            <a:solidFill>
              <a:srgbClr val="ABDEE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3600"/>
            </a:p>
          </p:txBody>
        </p:sp>
        <p:sp>
          <p:nvSpPr>
            <p:cNvPr id="323" name="文本框 11"/>
            <p:cNvSpPr txBox="1"/>
            <p:nvPr/>
          </p:nvSpPr>
          <p:spPr>
            <a:xfrm>
              <a:off x="28000346" y="5844878"/>
              <a:ext cx="2903421" cy="553998"/>
            </a:xfrm>
            <a:prstGeom prst="rect">
              <a:avLst/>
            </a:prstGeom>
            <a:noFill/>
          </p:spPr>
          <p:txBody>
            <a:bodyPr wrap="square" rtlCol="0" anchor="ctr" anchorCtr="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3000" dirty="0">
                  <a:latin typeface="宋体" panose="02010600030101010101" pitchFamily="2" charset="-122"/>
                  <a:ea typeface="Source Han Sans CN Regular"/>
                </a:rPr>
                <a:t>空调（</a:t>
              </a:r>
              <a:r>
                <a:rPr lang="en-US" altLang="zh-CN" sz="3000" dirty="0">
                  <a:latin typeface="宋体" panose="02010600030101010101" pitchFamily="2" charset="-122"/>
                  <a:ea typeface="Source Han Sans CN Regular"/>
                </a:rPr>
                <a:t>19%</a:t>
              </a:r>
              <a:r>
                <a:rPr lang="zh-CN" altLang="en-US" sz="3000" dirty="0">
                  <a:latin typeface="宋体" panose="02010600030101010101" pitchFamily="2" charset="-122"/>
                  <a:ea typeface="Source Han Sans CN Regular"/>
                </a:rPr>
                <a:t>）</a:t>
              </a:r>
            </a:p>
          </p:txBody>
        </p:sp>
        <p:sp>
          <p:nvSpPr>
            <p:cNvPr id="320" name="矩形 319"/>
            <p:cNvSpPr/>
            <p:nvPr/>
          </p:nvSpPr>
          <p:spPr>
            <a:xfrm>
              <a:off x="27259867" y="6795478"/>
              <a:ext cx="360000" cy="360000"/>
            </a:xfrm>
            <a:prstGeom prst="rect">
              <a:avLst/>
            </a:prstGeom>
            <a:solidFill>
              <a:srgbClr val="B9001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4000"/>
            </a:p>
          </p:txBody>
        </p:sp>
        <p:sp>
          <p:nvSpPr>
            <p:cNvPr id="321" name="文本框 14"/>
            <p:cNvSpPr txBox="1"/>
            <p:nvPr/>
          </p:nvSpPr>
          <p:spPr>
            <a:xfrm>
              <a:off x="28000346" y="6710843"/>
              <a:ext cx="4514507" cy="553998"/>
            </a:xfrm>
            <a:prstGeom prst="rect">
              <a:avLst/>
            </a:prstGeom>
            <a:noFill/>
          </p:spPr>
          <p:txBody>
            <a:bodyPr wrap="square" rtlCol="0" anchor="ctr" anchorCtr="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3000" dirty="0">
                  <a:latin typeface="宋体" panose="02010600030101010101" pitchFamily="2" charset="-122"/>
                  <a:ea typeface="Source Han Sans CN Regular"/>
                </a:rPr>
                <a:t>第三方服务（</a:t>
              </a:r>
              <a:r>
                <a:rPr lang="en-US" altLang="zh-CN" sz="3000" dirty="0">
                  <a:latin typeface="宋体" panose="02010600030101010101" pitchFamily="2" charset="-122"/>
                  <a:ea typeface="Source Han Sans CN Regular"/>
                </a:rPr>
                <a:t>9%</a:t>
              </a:r>
              <a:r>
                <a:rPr lang="zh-CN" altLang="en-US" sz="3000" dirty="0">
                  <a:latin typeface="宋体" panose="02010600030101010101" pitchFamily="2" charset="-122"/>
                  <a:ea typeface="Source Han Sans CN Regular"/>
                </a:rPr>
                <a:t>）</a:t>
              </a:r>
            </a:p>
          </p:txBody>
        </p:sp>
        <p:sp>
          <p:nvSpPr>
            <p:cNvPr id="62" name="矩形 61"/>
            <p:cNvSpPr>
              <a:spLocks noChangeAspect="1"/>
            </p:cNvSpPr>
            <p:nvPr/>
          </p:nvSpPr>
          <p:spPr>
            <a:xfrm>
              <a:off x="27259867" y="7639454"/>
              <a:ext cx="360000" cy="360000"/>
            </a:xfrm>
            <a:prstGeom prst="rect">
              <a:avLst/>
            </a:prstGeom>
            <a:solidFill>
              <a:srgbClr val="83CB2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3600"/>
            </a:p>
          </p:txBody>
        </p:sp>
        <p:sp>
          <p:nvSpPr>
            <p:cNvPr id="63" name="文本框 17"/>
            <p:cNvSpPr txBox="1"/>
            <p:nvPr/>
          </p:nvSpPr>
          <p:spPr>
            <a:xfrm>
              <a:off x="28000346" y="7576807"/>
              <a:ext cx="4514507" cy="553998"/>
            </a:xfrm>
            <a:prstGeom prst="rect">
              <a:avLst/>
            </a:prstGeom>
            <a:noFill/>
          </p:spPr>
          <p:txBody>
            <a:bodyPr wrap="square" rtlCol="0" anchor="ctr" anchorCtr="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3000" dirty="0">
                  <a:latin typeface="宋体" panose="02010600030101010101" pitchFamily="2" charset="-122"/>
                  <a:ea typeface="Source Han Sans CN Regular"/>
                </a:rPr>
                <a:t>IT</a:t>
              </a:r>
              <a:r>
                <a:rPr lang="zh-CN" altLang="en-US" sz="3000" dirty="0">
                  <a:latin typeface="宋体" panose="02010600030101010101" pitchFamily="2" charset="-122"/>
                  <a:ea typeface="Source Han Sans CN Regular"/>
                </a:rPr>
                <a:t>系统（软硬件）（</a:t>
              </a:r>
              <a:r>
                <a:rPr lang="en-US" altLang="zh-CN" sz="3000" dirty="0">
                  <a:latin typeface="宋体" panose="02010600030101010101" pitchFamily="2" charset="-122"/>
                  <a:ea typeface="Source Han Sans CN Regular"/>
                </a:rPr>
                <a:t>8%</a:t>
              </a:r>
              <a:r>
                <a:rPr lang="zh-CN" altLang="en-US" sz="3000" dirty="0">
                  <a:latin typeface="宋体" panose="02010600030101010101" pitchFamily="2" charset="-122"/>
                  <a:ea typeface="Source Han Sans CN Regular"/>
                </a:rPr>
                <a:t>）</a:t>
              </a:r>
            </a:p>
          </p:txBody>
        </p:sp>
        <p:sp>
          <p:nvSpPr>
            <p:cNvPr id="60" name="矩形 59"/>
            <p:cNvSpPr>
              <a:spLocks noChangeAspect="1"/>
            </p:cNvSpPr>
            <p:nvPr/>
          </p:nvSpPr>
          <p:spPr>
            <a:xfrm>
              <a:off x="27259867" y="8483430"/>
              <a:ext cx="360000" cy="360000"/>
            </a:xfrm>
            <a:prstGeom prst="rect">
              <a:avLst/>
            </a:prstGeom>
            <a:solidFill>
              <a:srgbClr val="009FE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3600"/>
            </a:p>
          </p:txBody>
        </p:sp>
        <p:sp>
          <p:nvSpPr>
            <p:cNvPr id="61" name="文本框 20"/>
            <p:cNvSpPr txBox="1"/>
            <p:nvPr/>
          </p:nvSpPr>
          <p:spPr>
            <a:xfrm>
              <a:off x="28000346" y="8411159"/>
              <a:ext cx="3480364" cy="553998"/>
            </a:xfrm>
            <a:prstGeom prst="rect">
              <a:avLst/>
            </a:prstGeom>
            <a:noFill/>
          </p:spPr>
          <p:txBody>
            <a:bodyPr wrap="square" rtlCol="0" anchor="ctr" anchorCtr="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3000" dirty="0">
                  <a:latin typeface="宋体" panose="02010600030101010101" pitchFamily="2" charset="-122"/>
                  <a:ea typeface="Source Han Sans CN Regular"/>
                </a:rPr>
                <a:t>网络链路（</a:t>
              </a:r>
              <a:r>
                <a:rPr lang="en-US" altLang="zh-CN" sz="3000" dirty="0">
                  <a:latin typeface="宋体" panose="02010600030101010101" pitchFamily="2" charset="-122"/>
                  <a:ea typeface="Source Han Sans CN Regular"/>
                </a:rPr>
                <a:t>7%</a:t>
              </a:r>
              <a:r>
                <a:rPr lang="zh-CN" altLang="en-US" sz="3000" dirty="0">
                  <a:latin typeface="宋体" panose="02010600030101010101" pitchFamily="2" charset="-122"/>
                  <a:ea typeface="Source Han Sans CN Regular"/>
                </a:rPr>
                <a:t>）</a:t>
              </a:r>
            </a:p>
          </p:txBody>
        </p:sp>
        <p:sp>
          <p:nvSpPr>
            <p:cNvPr id="58" name="矩形 57"/>
            <p:cNvSpPr>
              <a:spLocks noChangeAspect="1"/>
            </p:cNvSpPr>
            <p:nvPr/>
          </p:nvSpPr>
          <p:spPr>
            <a:xfrm>
              <a:off x="27259867" y="9327406"/>
              <a:ext cx="360000" cy="360000"/>
            </a:xfrm>
            <a:prstGeom prst="rect">
              <a:avLst/>
            </a:prstGeom>
            <a:solidFill>
              <a:srgbClr val="FB6A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3600"/>
            </a:p>
          </p:txBody>
        </p:sp>
        <p:sp>
          <p:nvSpPr>
            <p:cNvPr id="59" name="文本框 23"/>
            <p:cNvSpPr txBox="1"/>
            <p:nvPr/>
          </p:nvSpPr>
          <p:spPr>
            <a:xfrm>
              <a:off x="28000346" y="9245511"/>
              <a:ext cx="2467223" cy="553998"/>
            </a:xfrm>
            <a:prstGeom prst="rect">
              <a:avLst/>
            </a:prstGeom>
            <a:noFill/>
          </p:spPr>
          <p:txBody>
            <a:bodyPr wrap="square" rtlCol="0" anchor="ctr" anchorCtr="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3000" dirty="0">
                  <a:latin typeface="宋体" panose="02010600030101010101" pitchFamily="2" charset="-122"/>
                  <a:ea typeface="Source Han Sans CN Regular"/>
                </a:rPr>
                <a:t>火灾（</a:t>
              </a:r>
              <a:r>
                <a:rPr lang="en-US" altLang="zh-CN" sz="3000" dirty="0">
                  <a:latin typeface="宋体" panose="02010600030101010101" pitchFamily="2" charset="-122"/>
                  <a:ea typeface="Source Han Sans CN Regular"/>
                </a:rPr>
                <a:t>3%</a:t>
              </a:r>
              <a:r>
                <a:rPr lang="zh-CN" altLang="en-US" sz="3000" dirty="0">
                  <a:latin typeface="宋体" panose="02010600030101010101" pitchFamily="2" charset="-122"/>
                  <a:ea typeface="Source Han Sans CN Regular"/>
                </a:rPr>
                <a:t>）</a:t>
              </a:r>
            </a:p>
          </p:txBody>
        </p:sp>
        <p:sp>
          <p:nvSpPr>
            <p:cNvPr id="56" name="矩形 55"/>
            <p:cNvSpPr>
              <a:spLocks noChangeAspect="1"/>
            </p:cNvSpPr>
            <p:nvPr/>
          </p:nvSpPr>
          <p:spPr>
            <a:xfrm>
              <a:off x="27259867" y="10171382"/>
              <a:ext cx="360000" cy="360000"/>
            </a:xfrm>
            <a:prstGeom prst="rect">
              <a:avLst/>
            </a:prstGeom>
            <a:solidFill>
              <a:srgbClr val="005C8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57" name="文本框 26"/>
            <p:cNvSpPr txBox="1"/>
            <p:nvPr/>
          </p:nvSpPr>
          <p:spPr>
            <a:xfrm>
              <a:off x="28000346" y="10079863"/>
              <a:ext cx="3337307" cy="553998"/>
            </a:xfrm>
            <a:prstGeom prst="rect">
              <a:avLst/>
            </a:prstGeom>
            <a:noFill/>
          </p:spPr>
          <p:txBody>
            <a:bodyPr wrap="square" rtlCol="0" anchor="ctr" anchorCtr="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3000" dirty="0">
                  <a:solidFill>
                    <a:srgbClr val="FFD06D"/>
                  </a:solidFill>
                  <a:latin typeface="宋体" panose="02010600030101010101" pitchFamily="2" charset="-122"/>
                  <a:ea typeface="Source Han Sans CN Regular"/>
                </a:rPr>
                <a:t>网络安全（</a:t>
              </a:r>
              <a:r>
                <a:rPr lang="en-US" altLang="zh-CN" sz="3000" dirty="0">
                  <a:solidFill>
                    <a:srgbClr val="FFD06D"/>
                  </a:solidFill>
                  <a:latin typeface="宋体" panose="02010600030101010101" pitchFamily="2" charset="-122"/>
                  <a:ea typeface="Source Han Sans CN Regular"/>
                </a:rPr>
                <a:t>1%</a:t>
              </a:r>
              <a:r>
                <a:rPr lang="zh-CN" altLang="en-US" sz="3000" dirty="0">
                  <a:solidFill>
                    <a:srgbClr val="FFD06D"/>
                  </a:solidFill>
                  <a:latin typeface="宋体" panose="02010600030101010101" pitchFamily="2" charset="-122"/>
                  <a:ea typeface="Source Han Sans CN Regular"/>
                </a:rPr>
                <a:t>）</a:t>
              </a:r>
            </a:p>
          </p:txBody>
        </p:sp>
        <p:sp>
          <p:nvSpPr>
            <p:cNvPr id="54" name="矩形 53"/>
            <p:cNvSpPr>
              <a:spLocks noChangeAspect="1"/>
            </p:cNvSpPr>
            <p:nvPr/>
          </p:nvSpPr>
          <p:spPr>
            <a:xfrm>
              <a:off x="27259867" y="11015358"/>
              <a:ext cx="360000" cy="360000"/>
            </a:xfrm>
            <a:prstGeom prst="rect">
              <a:avLst/>
            </a:prstGeom>
            <a:solidFill>
              <a:srgbClr val="6A093A"/>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3600"/>
            </a:p>
          </p:txBody>
        </p:sp>
        <p:sp>
          <p:nvSpPr>
            <p:cNvPr id="55" name="文本框 29"/>
            <p:cNvSpPr txBox="1"/>
            <p:nvPr/>
          </p:nvSpPr>
          <p:spPr>
            <a:xfrm>
              <a:off x="28000346" y="10914212"/>
              <a:ext cx="2190021" cy="553998"/>
            </a:xfrm>
            <a:prstGeom prst="rect">
              <a:avLst/>
            </a:prstGeom>
            <a:noFill/>
          </p:spPr>
          <p:txBody>
            <a:bodyPr wrap="square" rtlCol="0" anchor="ctr" anchorCtr="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3000" dirty="0">
                  <a:latin typeface="宋体" panose="02010600030101010101" pitchFamily="2" charset="-122"/>
                  <a:ea typeface="Source Han Sans CN Regular"/>
                </a:rPr>
                <a:t>其他（</a:t>
              </a:r>
              <a:r>
                <a:rPr lang="en-US" altLang="zh-CN" sz="3000" dirty="0">
                  <a:latin typeface="宋体" panose="02010600030101010101" pitchFamily="2" charset="-122"/>
                  <a:ea typeface="Source Han Sans CN Regular"/>
                </a:rPr>
                <a:t>1%</a:t>
              </a:r>
              <a:r>
                <a:rPr lang="zh-CN" altLang="en-US" sz="3000" dirty="0">
                  <a:latin typeface="宋体" panose="02010600030101010101" pitchFamily="2" charset="-122"/>
                  <a:ea typeface="Source Han Sans CN Regular"/>
                </a:rPr>
                <a:t>）</a:t>
              </a:r>
            </a:p>
          </p:txBody>
        </p:sp>
      </p:grpSp>
      <p:pic>
        <p:nvPicPr>
          <p:cNvPr id="327" name="图片 326"/>
          <p:cNvPicPr>
            <a:picLocks noChangeAspect="1"/>
          </p:cNvPicPr>
          <p:nvPr/>
        </p:nvPicPr>
        <p:blipFill>
          <a:blip r:embed="rId3">
            <a:extLst>
              <a:ext uri="{BEBA8EAE-BF5A-486C-A8C5-ECC9F3942E4B}">
                <a14:imgProps xmlns:a14="http://schemas.microsoft.com/office/drawing/2010/main">
                  <a14:imgLayer r:embed="rId4">
                    <a14:imgEffect>
                      <a14:backgroundRemoval t="935" b="99533" l="2326" r="94292">
                        <a14:foregroundMark x1="44609" y1="40421" x2="45666" y2="47196"/>
                        <a14:foregroundMark x1="48203" y1="42991" x2="52431" y2="42991"/>
                        <a14:foregroundMark x1="39323" y1="42757" x2="43340" y2="42290"/>
                        <a14:foregroundMark x1="40381" y1="47430" x2="43129" y2="56776"/>
                      </a14:backgroundRemoval>
                    </a14:imgEffect>
                  </a14:imgLayer>
                </a14:imgProps>
              </a:ext>
            </a:extLst>
          </a:blip>
          <a:stretch>
            <a:fillRect/>
          </a:stretch>
        </p:blipFill>
        <p:spPr>
          <a:xfrm>
            <a:off x="19371128" y="4696367"/>
            <a:ext cx="7044769" cy="6374549"/>
          </a:xfrm>
          <a:prstGeom prst="rect">
            <a:avLst/>
          </a:prstGeom>
        </p:spPr>
      </p:pic>
      <p:pic>
        <p:nvPicPr>
          <p:cNvPr id="36" name="图片 35"/>
          <p:cNvPicPr>
            <a:picLocks noChangeAspect="1"/>
          </p:cNvPicPr>
          <p:nvPr/>
        </p:nvPicPr>
        <p:blipFill>
          <a:blip r:embed="rId5"/>
          <a:stretch>
            <a:fillRect/>
          </a:stretch>
        </p:blipFill>
        <p:spPr>
          <a:xfrm>
            <a:off x="9333225" y="7981238"/>
            <a:ext cx="5495925" cy="776631"/>
          </a:xfrm>
          <a:prstGeom prst="rect">
            <a:avLst/>
          </a:prstGeom>
        </p:spPr>
      </p:pic>
      <p:pic>
        <p:nvPicPr>
          <p:cNvPr id="40" name="图片 39"/>
          <p:cNvPicPr>
            <a:picLocks noChangeAspect="1"/>
          </p:cNvPicPr>
          <p:nvPr/>
        </p:nvPicPr>
        <p:blipFill>
          <a:blip r:embed="rId6"/>
          <a:stretch>
            <a:fillRect/>
          </a:stretch>
        </p:blipFill>
        <p:spPr>
          <a:xfrm>
            <a:off x="9504675" y="3542118"/>
            <a:ext cx="5153025" cy="762000"/>
          </a:xfrm>
          <a:prstGeom prst="rect">
            <a:avLst/>
          </a:prstGeom>
        </p:spPr>
      </p:pic>
      <p:sp>
        <p:nvSpPr>
          <p:cNvPr id="43" name="矩形 42"/>
          <p:cNvSpPr/>
          <p:nvPr/>
        </p:nvSpPr>
        <p:spPr>
          <a:xfrm>
            <a:off x="7070481" y="8969426"/>
            <a:ext cx="10021412" cy="1253402"/>
          </a:xfrm>
          <a:prstGeom prst="rect">
            <a:avLst/>
          </a:prstGeom>
          <a:noFill/>
          <a:ln w="3175" cap="flat">
            <a:solidFill>
              <a:schemeClr val="tx1"/>
            </a:solid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72000" tIns="72000" rIns="72000" bIns="72000" numCol="1" spcCol="38100" rtlCol="0" anchor="ctr">
            <a:spAutoFit/>
          </a:bodyPr>
          <a:lstStyle/>
          <a:p>
            <a:pPr marL="0" marR="0" indent="0" algn="l" defTabSz="1174115" rtl="0" fontAlgn="auto" latinLnBrk="0" hangingPunct="0">
              <a:lnSpc>
                <a:spcPct val="100000"/>
              </a:lnSpc>
              <a:spcBef>
                <a:spcPts val="0"/>
              </a:spcBef>
              <a:spcAft>
                <a:spcPts val="0"/>
              </a:spcAft>
              <a:buClrTx/>
              <a:buSzTx/>
              <a:buFontTx/>
              <a:buNone/>
            </a:pPr>
            <a:r>
              <a:rPr lang="en-US" altLang="zh-CN" sz="2400" i="0" spc="200" dirty="0">
                <a:effectLst/>
                <a:ea typeface="黑体" panose="02010609060101010101" pitchFamily="49" charset="-122"/>
              </a:rPr>
              <a:t>2022</a:t>
            </a:r>
            <a:r>
              <a:rPr lang="zh-CN" altLang="en-US" sz="2400" i="0" spc="200" dirty="0">
                <a:effectLst/>
                <a:ea typeface="黑体" panose="02010609060101010101" pitchFamily="49" charset="-122"/>
              </a:rPr>
              <a:t>年</a:t>
            </a:r>
            <a:r>
              <a:rPr lang="en-US" altLang="zh-CN" sz="2400" i="0" spc="200" dirty="0">
                <a:effectLst/>
                <a:ea typeface="黑体" panose="02010609060101010101" pitchFamily="49" charset="-122"/>
              </a:rPr>
              <a:t>7</a:t>
            </a:r>
            <a:r>
              <a:rPr lang="zh-CN" altLang="en-US" sz="2400" i="0" spc="200" dirty="0">
                <a:effectLst/>
                <a:ea typeface="黑体" panose="02010609060101010101" pitchFamily="49" charset="-122"/>
              </a:rPr>
              <a:t>月</a:t>
            </a:r>
            <a:r>
              <a:rPr lang="en-US" altLang="zh-CN" sz="2400" i="0" spc="200" dirty="0">
                <a:effectLst/>
                <a:ea typeface="黑体" panose="02010609060101010101" pitchFamily="49" charset="-122"/>
              </a:rPr>
              <a:t>2</a:t>
            </a:r>
            <a:r>
              <a:rPr lang="zh-CN" altLang="en-US" sz="2400" i="0" spc="200" dirty="0">
                <a:effectLst/>
                <a:ea typeface="黑体" panose="02010609060101010101" pitchFamily="49" charset="-122"/>
              </a:rPr>
              <a:t>日，日本电信运营商</a:t>
            </a:r>
            <a:r>
              <a:rPr lang="en-US" altLang="zh-CN" sz="2400" i="0" spc="200" dirty="0">
                <a:effectLst/>
                <a:ea typeface="黑体" panose="02010609060101010101" pitchFamily="49" charset="-122"/>
              </a:rPr>
              <a:t>KDDI</a:t>
            </a:r>
            <a:r>
              <a:rPr lang="zh-CN" altLang="en-US" sz="2400" i="0" spc="200" dirty="0">
                <a:effectLst/>
                <a:ea typeface="黑体" panose="02010609060101010101" pitchFamily="49" charset="-122"/>
              </a:rPr>
              <a:t>遭遇全国性网络故障，短信、普通电话、紧急电话均失灵，天气数据、快递物流、自动取款机、车联网等大量基于</a:t>
            </a:r>
            <a:r>
              <a:rPr lang="en-US" altLang="zh-CN" sz="2400" i="0" spc="200" dirty="0">
                <a:effectLst/>
                <a:ea typeface="黑体" panose="02010609060101010101" pitchFamily="49" charset="-122"/>
              </a:rPr>
              <a:t>KDDI</a:t>
            </a:r>
            <a:r>
              <a:rPr lang="zh-CN" altLang="en-US" sz="2400" i="0" spc="200" dirty="0">
                <a:effectLst/>
                <a:ea typeface="黑体" panose="02010609060101010101" pitchFamily="49" charset="-122"/>
              </a:rPr>
              <a:t>网络的业务陷入瘫痪</a:t>
            </a:r>
            <a:endParaRPr kumimoji="0" lang="zh-CN" altLang="en-US" sz="4400" i="0" u="none" strike="noStrike" cap="none" spc="200" normalizeH="0" dirty="0">
              <a:ln>
                <a:noFill/>
              </a:ln>
              <a:effectLst/>
              <a:uFillTx/>
              <a:ea typeface="黑体" panose="02010609060101010101" pitchFamily="49" charset="-122"/>
              <a:sym typeface="FZLanTingHeiS-R-GB"/>
            </a:endParaRPr>
          </a:p>
        </p:txBody>
      </p:sp>
      <p:sp>
        <p:nvSpPr>
          <p:cNvPr id="45" name="矩形 44"/>
          <p:cNvSpPr/>
          <p:nvPr/>
        </p:nvSpPr>
        <p:spPr>
          <a:xfrm>
            <a:off x="7070481" y="10432162"/>
            <a:ext cx="10021412" cy="1253402"/>
          </a:xfrm>
          <a:prstGeom prst="rect">
            <a:avLst/>
          </a:prstGeom>
          <a:noFill/>
          <a:ln w="3175" cap="flat">
            <a:solidFill>
              <a:schemeClr val="tx1"/>
            </a:solid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72000" tIns="72000" rIns="72000" bIns="72000" numCol="1" spcCol="38100" rtlCol="0" anchor="ctr">
            <a:spAutoFit/>
          </a:bodyPr>
          <a:lstStyle/>
          <a:p>
            <a:pPr marL="0" marR="0" algn="just"/>
            <a:r>
              <a:rPr lang="en-US" altLang="zh-CN" sz="2400" spc="200" dirty="0">
                <a:effectLst/>
                <a:ea typeface="Source Han Sans CN Regular"/>
                <a:cs typeface="Times New Roman" panose="02020603050405020304" pitchFamily="18" charset="0"/>
              </a:rPr>
              <a:t>2022</a:t>
            </a:r>
            <a:r>
              <a:rPr lang="zh-CN" altLang="en-US" sz="2400" spc="200" dirty="0">
                <a:effectLst/>
                <a:ea typeface="Source Han Sans CN Regular"/>
                <a:cs typeface="Times New Roman" panose="02020603050405020304" pitchFamily="18" charset="0"/>
              </a:rPr>
              <a:t>年</a:t>
            </a:r>
            <a:r>
              <a:rPr lang="en-US" altLang="zh-CN" sz="2400" spc="200" dirty="0">
                <a:effectLst/>
                <a:ea typeface="Source Han Sans CN Regular"/>
                <a:cs typeface="Times New Roman" panose="02020603050405020304" pitchFamily="18" charset="0"/>
              </a:rPr>
              <a:t>7</a:t>
            </a:r>
            <a:r>
              <a:rPr lang="zh-CN" altLang="en-US" sz="2400" spc="200" dirty="0">
                <a:effectLst/>
                <a:ea typeface="Source Han Sans CN Regular"/>
                <a:cs typeface="Times New Roman" panose="02020603050405020304" pitchFamily="18" charset="0"/>
              </a:rPr>
              <a:t>月</a:t>
            </a:r>
            <a:r>
              <a:rPr lang="en-US" altLang="zh-CN" sz="2400" spc="200" dirty="0">
                <a:effectLst/>
                <a:ea typeface="Source Han Sans CN Regular"/>
                <a:cs typeface="Times New Roman" panose="02020603050405020304" pitchFamily="18" charset="0"/>
              </a:rPr>
              <a:t>8</a:t>
            </a:r>
            <a:r>
              <a:rPr lang="zh-CN" altLang="en-US" sz="2400" spc="200" dirty="0">
                <a:effectLst/>
                <a:ea typeface="Source Han Sans CN Regular"/>
                <a:cs typeface="Times New Roman" panose="02020603050405020304" pitchFamily="18" charset="0"/>
              </a:rPr>
              <a:t>日，加拿大无线网络服务提供商罗杰斯电信公司出现大面积断网，三家商业银行业务关闭；服务部、税务局等政府机构电话和网络全断；医院、公共健康服务网络受到严重影响</a:t>
            </a:r>
          </a:p>
        </p:txBody>
      </p:sp>
      <p:cxnSp>
        <p:nvCxnSpPr>
          <p:cNvPr id="47" name="直接连接符 46"/>
          <p:cNvCxnSpPr/>
          <p:nvPr/>
        </p:nvCxnSpPr>
        <p:spPr>
          <a:xfrm>
            <a:off x="3539616" y="12123175"/>
            <a:ext cx="29290294" cy="0"/>
          </a:xfrm>
          <a:prstGeom prst="line">
            <a:avLst/>
          </a:prstGeom>
          <a:noFill/>
          <a:ln w="38100" cap="flat">
            <a:solidFill>
              <a:schemeClr val="tx2">
                <a:lumMod val="20000"/>
                <a:lumOff val="80000"/>
              </a:schemeClr>
            </a:solidFill>
            <a:prstDash val="lgDash"/>
            <a:miter lim="400000"/>
          </a:ln>
        </p:spPr>
        <p:style>
          <a:lnRef idx="0">
            <a:scrgbClr r="0" g="0" b="0"/>
          </a:lnRef>
          <a:fillRef idx="0">
            <a:scrgbClr r="0" g="0" b="0"/>
          </a:fillRef>
          <a:effectRef idx="0">
            <a:scrgbClr r="0" g="0" b="0"/>
          </a:effectRef>
          <a:fontRef idx="none"/>
        </p:style>
      </p:cxnSp>
      <p:grpSp>
        <p:nvGrpSpPr>
          <p:cNvPr id="23" name="组合 22"/>
          <p:cNvGrpSpPr/>
          <p:nvPr/>
        </p:nvGrpSpPr>
        <p:grpSpPr>
          <a:xfrm>
            <a:off x="6117849" y="4576893"/>
            <a:ext cx="11926676" cy="2705919"/>
            <a:chOff x="6117849" y="4576893"/>
            <a:chExt cx="11926676" cy="2705919"/>
          </a:xfrm>
        </p:grpSpPr>
        <p:sp>
          <p:nvSpPr>
            <p:cNvPr id="11" name="矩形 10"/>
            <p:cNvSpPr/>
            <p:nvPr/>
          </p:nvSpPr>
          <p:spPr>
            <a:xfrm>
              <a:off x="6117849" y="4576893"/>
              <a:ext cx="3233052" cy="1253402"/>
            </a:xfrm>
            <a:prstGeom prst="rect">
              <a:avLst/>
            </a:prstGeom>
            <a:noFill/>
            <a:ln w="3175" cap="flat">
              <a:solidFill>
                <a:schemeClr val="tx1"/>
              </a:solid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72000" tIns="72000" rIns="72000" bIns="72000" numCol="1" spcCol="38100" rtlCol="0" anchor="ctr">
              <a:spAutoFit/>
            </a:bodyPr>
            <a:lstStyle/>
            <a:p>
              <a:pPr marL="0" marR="0" indent="0" algn="l" defTabSz="1174115" rtl="0" fontAlgn="auto" latinLnBrk="0" hangingPunct="0">
                <a:lnSpc>
                  <a:spcPct val="100000"/>
                </a:lnSpc>
                <a:spcBef>
                  <a:spcPts val="0"/>
                </a:spcBef>
                <a:spcAft>
                  <a:spcPts val="0"/>
                </a:spcAft>
                <a:buClrTx/>
                <a:buSzTx/>
                <a:buFontTx/>
                <a:buNone/>
              </a:pPr>
              <a:r>
                <a:rPr lang="en-US" altLang="zh-CN" sz="2400" i="0" dirty="0">
                  <a:effectLst/>
                  <a:ea typeface="黑体" panose="02010609060101010101" pitchFamily="49" charset="-122"/>
                </a:rPr>
                <a:t>1</a:t>
              </a:r>
              <a:r>
                <a:rPr lang="zh-CN" altLang="en-US" sz="2400" i="0" dirty="0">
                  <a:effectLst/>
                  <a:ea typeface="黑体" panose="02010609060101010101" pitchFamily="49" charset="-122"/>
                </a:rPr>
                <a:t>月</a:t>
              </a:r>
              <a:r>
                <a:rPr lang="en-US" altLang="zh-CN" sz="2400" i="0" dirty="0">
                  <a:effectLst/>
                  <a:ea typeface="黑体" panose="02010609060101010101" pitchFamily="49" charset="-122"/>
                </a:rPr>
                <a:t>3</a:t>
              </a:r>
              <a:r>
                <a:rPr lang="zh-CN" altLang="en-US" sz="2400" i="0" dirty="0">
                  <a:effectLst/>
                  <a:ea typeface="黑体" panose="02010609060101010101" pitchFamily="49" charset="-122"/>
                </a:rPr>
                <a:t>日</a:t>
              </a:r>
              <a:endParaRPr lang="en-US" altLang="zh-CN" sz="2400" i="0" dirty="0">
                <a:effectLst/>
                <a:ea typeface="黑体" panose="02010609060101010101" pitchFamily="49" charset="-122"/>
              </a:endParaRPr>
            </a:p>
            <a:p>
              <a:pPr marL="0" marR="0" indent="0" algn="l" defTabSz="1174115" rtl="0" fontAlgn="auto" latinLnBrk="0" hangingPunct="0">
                <a:lnSpc>
                  <a:spcPct val="100000"/>
                </a:lnSpc>
                <a:spcBef>
                  <a:spcPts val="0"/>
                </a:spcBef>
                <a:spcAft>
                  <a:spcPts val="0"/>
                </a:spcAft>
                <a:buClrTx/>
                <a:buSzTx/>
                <a:buFontTx/>
                <a:buNone/>
              </a:pPr>
              <a:r>
                <a:rPr kumimoji="0" lang="zh-CN" altLang="en-US" sz="2400" u="none" strike="noStrike" cap="none" normalizeH="0" dirty="0">
                  <a:ln>
                    <a:noFill/>
                  </a:ln>
                  <a:uFillTx/>
                  <a:ea typeface="黑体" panose="02010609060101010101" pitchFamily="49" charset="-122"/>
                  <a:sym typeface="FZLanTingHeiS-R-GB"/>
                </a:rPr>
                <a:t>加拿大</a:t>
              </a:r>
              <a:r>
                <a:rPr kumimoji="0" lang="en-US" altLang="zh-CN" sz="2400" u="none" strike="noStrike" cap="none" normalizeH="0" dirty="0">
                  <a:ln>
                    <a:noFill/>
                  </a:ln>
                  <a:uFillTx/>
                  <a:ea typeface="黑体" panose="02010609060101010101" pitchFamily="49" charset="-122"/>
                  <a:sym typeface="FZLanTingHeiS-R-GB"/>
                </a:rPr>
                <a:t>Rogers</a:t>
              </a:r>
              <a:r>
                <a:rPr kumimoji="0" lang="zh-CN" altLang="en-US" sz="2400" u="none" strike="noStrike" cap="none" normalizeH="0" dirty="0">
                  <a:ln>
                    <a:noFill/>
                  </a:ln>
                  <a:uFillTx/>
                  <a:ea typeface="黑体" panose="02010609060101010101" pitchFamily="49" charset="-122"/>
                  <a:sym typeface="FZLanTingHeiS-R-GB"/>
                </a:rPr>
                <a:t>断网</a:t>
              </a:r>
              <a:endParaRPr kumimoji="0" lang="en-US" altLang="zh-CN" sz="2400" u="none" strike="noStrike" cap="none" normalizeH="0" dirty="0">
                <a:ln>
                  <a:noFill/>
                </a:ln>
                <a:uFillTx/>
                <a:ea typeface="黑体" panose="02010609060101010101" pitchFamily="49" charset="-122"/>
                <a:sym typeface="FZLanTingHeiS-R-GB"/>
              </a:endParaRPr>
            </a:p>
            <a:p>
              <a:pPr marL="0" marR="0" indent="0" algn="l" defTabSz="1174115" rtl="0" fontAlgn="auto" latinLnBrk="0" hangingPunct="0">
                <a:lnSpc>
                  <a:spcPct val="100000"/>
                </a:lnSpc>
                <a:spcBef>
                  <a:spcPts val="0"/>
                </a:spcBef>
                <a:spcAft>
                  <a:spcPts val="0"/>
                </a:spcAft>
                <a:buClrTx/>
                <a:buSzTx/>
                <a:buFontTx/>
                <a:buNone/>
              </a:pPr>
              <a:r>
                <a:rPr lang="zh-CN" altLang="en-US" sz="2400" i="0" dirty="0">
                  <a:effectLst/>
                  <a:ea typeface="黑体" panose="02010609060101010101" pitchFamily="49" charset="-122"/>
                </a:rPr>
                <a:t>技术问题导致短暂断网</a:t>
              </a:r>
              <a:endParaRPr kumimoji="0" lang="zh-CN" altLang="en-US" sz="4400" i="0" u="none" strike="noStrike" cap="none" normalizeH="0" dirty="0">
                <a:ln>
                  <a:noFill/>
                </a:ln>
                <a:effectLst/>
                <a:uFillTx/>
                <a:ea typeface="黑体" panose="02010609060101010101" pitchFamily="49" charset="-122"/>
                <a:sym typeface="FZLanTingHeiS-R-GB"/>
              </a:endParaRPr>
            </a:p>
          </p:txBody>
        </p:sp>
        <p:sp>
          <p:nvSpPr>
            <p:cNvPr id="12" name="矩形 11"/>
            <p:cNvSpPr/>
            <p:nvPr/>
          </p:nvSpPr>
          <p:spPr>
            <a:xfrm>
              <a:off x="9538860" y="4576893"/>
              <a:ext cx="2933045" cy="1253402"/>
            </a:xfrm>
            <a:prstGeom prst="rect">
              <a:avLst/>
            </a:prstGeom>
            <a:noFill/>
            <a:ln w="3175" cap="flat">
              <a:solidFill>
                <a:schemeClr val="tx1"/>
              </a:solid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72000" tIns="72000" rIns="72000" bIns="72000" numCol="1" spcCol="38100" rtlCol="0" anchor="ctr">
              <a:spAutoFit/>
            </a:bodyPr>
            <a:lstStyle/>
            <a:p>
              <a:pPr marL="0" marR="0" indent="0" algn="l" defTabSz="1174115" rtl="0" fontAlgn="auto" latinLnBrk="0" hangingPunct="0">
                <a:lnSpc>
                  <a:spcPct val="100000"/>
                </a:lnSpc>
                <a:spcBef>
                  <a:spcPts val="0"/>
                </a:spcBef>
                <a:spcAft>
                  <a:spcPts val="0"/>
                </a:spcAft>
                <a:buClrTx/>
                <a:buSzTx/>
                <a:buFontTx/>
                <a:buNone/>
              </a:pPr>
              <a:r>
                <a:rPr lang="en-US" altLang="zh-CN" sz="2400" i="0" dirty="0">
                  <a:effectLst/>
                  <a:ea typeface="黑体" panose="02010609060101010101" pitchFamily="49" charset="-122"/>
                </a:rPr>
                <a:t>1</a:t>
              </a:r>
              <a:r>
                <a:rPr lang="zh-CN" altLang="en-US" sz="2400" i="0" dirty="0">
                  <a:effectLst/>
                  <a:ea typeface="黑体" panose="02010609060101010101" pitchFamily="49" charset="-122"/>
                </a:rPr>
                <a:t>月</a:t>
              </a:r>
              <a:r>
                <a:rPr lang="en-US" altLang="zh-CN" sz="2400" i="0" dirty="0">
                  <a:effectLst/>
                  <a:ea typeface="黑体" panose="02010609060101010101" pitchFamily="49" charset="-122"/>
                </a:rPr>
                <a:t>3</a:t>
              </a:r>
              <a:r>
                <a:rPr lang="zh-CN" altLang="en-US" sz="2400" i="0" dirty="0">
                  <a:effectLst/>
                  <a:ea typeface="黑体" panose="02010609060101010101" pitchFamily="49" charset="-122"/>
                </a:rPr>
                <a:t>日</a:t>
              </a:r>
              <a:endParaRPr lang="en-US" altLang="zh-CN" sz="2400" i="0" dirty="0">
                <a:effectLst/>
                <a:ea typeface="黑体" panose="02010609060101010101" pitchFamily="49" charset="-122"/>
              </a:endParaRPr>
            </a:p>
            <a:p>
              <a:pPr marL="0" marR="0" indent="0" algn="l" defTabSz="1174115" rtl="0" fontAlgn="auto" latinLnBrk="0" hangingPunct="0">
                <a:lnSpc>
                  <a:spcPct val="100000"/>
                </a:lnSpc>
                <a:spcBef>
                  <a:spcPts val="0"/>
                </a:spcBef>
                <a:spcAft>
                  <a:spcPts val="0"/>
                </a:spcAft>
                <a:buClrTx/>
                <a:buSzTx/>
                <a:buFontTx/>
                <a:buNone/>
              </a:pPr>
              <a:r>
                <a:rPr kumimoji="0" lang="zh-CN" altLang="en-US" sz="2400" u="none" strike="noStrike" cap="none" normalizeH="0" dirty="0">
                  <a:ln>
                    <a:noFill/>
                  </a:ln>
                  <a:uFillTx/>
                  <a:ea typeface="黑体" panose="02010609060101010101" pitchFamily="49" charset="-122"/>
                  <a:sym typeface="FZLanTingHeiS-R-GB"/>
                </a:rPr>
                <a:t>法国电信西班牙断网</a:t>
              </a:r>
              <a:endParaRPr kumimoji="0" lang="en-US" altLang="zh-CN" sz="2400" u="none" strike="noStrike" cap="none" normalizeH="0" dirty="0">
                <a:ln>
                  <a:noFill/>
                </a:ln>
                <a:uFillTx/>
                <a:ea typeface="黑体" panose="02010609060101010101" pitchFamily="49" charset="-122"/>
                <a:sym typeface="FZLanTingHeiS-R-GB"/>
              </a:endParaRPr>
            </a:p>
            <a:p>
              <a:pPr marL="0" marR="0" indent="0" algn="l" defTabSz="1174115" rtl="0" fontAlgn="auto" latinLnBrk="0" hangingPunct="0">
                <a:lnSpc>
                  <a:spcPct val="100000"/>
                </a:lnSpc>
                <a:spcBef>
                  <a:spcPts val="0"/>
                </a:spcBef>
                <a:spcAft>
                  <a:spcPts val="0"/>
                </a:spcAft>
                <a:buClrTx/>
                <a:buSzTx/>
                <a:buFontTx/>
                <a:buNone/>
              </a:pPr>
              <a:r>
                <a:rPr kumimoji="0" lang="zh-CN" altLang="en-US" sz="2400" u="none" strike="noStrike" cap="none" normalizeH="0" dirty="0">
                  <a:ln>
                    <a:noFill/>
                  </a:ln>
                  <a:uFillTx/>
                  <a:ea typeface="黑体" panose="02010609060101010101" pitchFamily="49" charset="-122"/>
                  <a:sym typeface="FZLanTingHeiS-R-GB"/>
                </a:rPr>
                <a:t>弱密码导致黑客入侵</a:t>
              </a:r>
              <a:endParaRPr kumimoji="0" lang="zh-CN" altLang="en-US" sz="4400" i="0" u="none" strike="noStrike" cap="none" normalizeH="0" dirty="0">
                <a:ln>
                  <a:noFill/>
                </a:ln>
                <a:effectLst/>
                <a:uFillTx/>
                <a:ea typeface="黑体" panose="02010609060101010101" pitchFamily="49" charset="-122"/>
                <a:sym typeface="FZLanTingHeiS-R-GB"/>
              </a:endParaRPr>
            </a:p>
          </p:txBody>
        </p:sp>
        <p:sp>
          <p:nvSpPr>
            <p:cNvPr id="13" name="矩形 12"/>
            <p:cNvSpPr/>
            <p:nvPr/>
          </p:nvSpPr>
          <p:spPr>
            <a:xfrm>
              <a:off x="12659864" y="4576893"/>
              <a:ext cx="2892702" cy="1253402"/>
            </a:xfrm>
            <a:prstGeom prst="rect">
              <a:avLst/>
            </a:prstGeom>
            <a:noFill/>
            <a:ln w="3175" cap="flat">
              <a:solidFill>
                <a:schemeClr val="tx1"/>
              </a:solid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72000" tIns="72000" rIns="72000" bIns="72000" numCol="1" spcCol="38100" rtlCol="0" anchor="ctr">
              <a:spAutoFit/>
            </a:bodyPr>
            <a:lstStyle/>
            <a:p>
              <a:pPr marL="0" marR="0" indent="0" algn="l" defTabSz="1174115" rtl="0" fontAlgn="auto" latinLnBrk="0" hangingPunct="0">
                <a:lnSpc>
                  <a:spcPct val="100000"/>
                </a:lnSpc>
                <a:spcBef>
                  <a:spcPts val="0"/>
                </a:spcBef>
                <a:spcAft>
                  <a:spcPts val="0"/>
                </a:spcAft>
                <a:buClrTx/>
                <a:buSzTx/>
                <a:buFontTx/>
                <a:buNone/>
              </a:pPr>
              <a:r>
                <a:rPr lang="en-US" altLang="zh-CN" sz="2400" i="0" dirty="0">
                  <a:effectLst/>
                  <a:ea typeface="黑体" panose="02010609060101010101" pitchFamily="49" charset="-122"/>
                </a:rPr>
                <a:t>2</a:t>
              </a:r>
              <a:r>
                <a:rPr lang="zh-CN" altLang="en-US" sz="2400" i="0" dirty="0">
                  <a:effectLst/>
                  <a:ea typeface="黑体" panose="02010609060101010101" pitchFamily="49" charset="-122"/>
                </a:rPr>
                <a:t>月</a:t>
              </a:r>
              <a:r>
                <a:rPr lang="en-US" altLang="zh-CN" sz="2400" i="0" dirty="0">
                  <a:effectLst/>
                  <a:ea typeface="黑体" panose="02010609060101010101" pitchFamily="49" charset="-122"/>
                </a:rPr>
                <a:t>7</a:t>
              </a:r>
              <a:r>
                <a:rPr lang="zh-CN" altLang="en-US" sz="2400" i="0" dirty="0">
                  <a:effectLst/>
                  <a:ea typeface="黑体" panose="02010609060101010101" pitchFamily="49" charset="-122"/>
                </a:rPr>
                <a:t>日</a:t>
              </a:r>
              <a:endParaRPr lang="en-US" altLang="zh-CN" sz="2400" i="0" dirty="0">
                <a:effectLst/>
                <a:ea typeface="黑体" panose="02010609060101010101" pitchFamily="49" charset="-122"/>
              </a:endParaRPr>
            </a:p>
            <a:p>
              <a:pPr marL="0" marR="0" indent="0" algn="l" defTabSz="1174115" rtl="0" fontAlgn="auto" latinLnBrk="0" hangingPunct="0">
                <a:lnSpc>
                  <a:spcPct val="100000"/>
                </a:lnSpc>
                <a:spcBef>
                  <a:spcPts val="0"/>
                </a:spcBef>
                <a:spcAft>
                  <a:spcPts val="0"/>
                </a:spcAft>
                <a:buClrTx/>
                <a:buSzTx/>
                <a:buFontTx/>
                <a:buNone/>
              </a:pPr>
              <a:r>
                <a:rPr kumimoji="0" lang="zh-CN" altLang="en-US" sz="2400" u="none" strike="noStrike" cap="none" normalizeH="0" dirty="0">
                  <a:ln>
                    <a:noFill/>
                  </a:ln>
                  <a:uFillTx/>
                  <a:ea typeface="黑体" panose="02010609060101010101" pitchFamily="49" charset="-122"/>
                  <a:sym typeface="FZLanTingHeiS-R-GB"/>
                </a:rPr>
                <a:t>沃达丰澳大利亚断网</a:t>
              </a:r>
              <a:endParaRPr kumimoji="0" lang="en-US" altLang="zh-CN" sz="2400" u="none" strike="noStrike" cap="none" normalizeH="0" dirty="0">
                <a:ln>
                  <a:noFill/>
                </a:ln>
                <a:uFillTx/>
                <a:ea typeface="黑体" panose="02010609060101010101" pitchFamily="49" charset="-122"/>
                <a:sym typeface="FZLanTingHeiS-R-GB"/>
              </a:endParaRPr>
            </a:p>
            <a:p>
              <a:pPr marL="0" marR="0" indent="0" algn="l" defTabSz="1174115" rtl="0" fontAlgn="auto" latinLnBrk="0" hangingPunct="0">
                <a:lnSpc>
                  <a:spcPct val="100000"/>
                </a:lnSpc>
                <a:spcBef>
                  <a:spcPts val="0"/>
                </a:spcBef>
                <a:spcAft>
                  <a:spcPts val="0"/>
                </a:spcAft>
                <a:buClrTx/>
                <a:buSzTx/>
                <a:buFontTx/>
                <a:buNone/>
              </a:pPr>
              <a:r>
                <a:rPr lang="zh-CN" altLang="en-US" sz="2400" i="0" dirty="0">
                  <a:effectLst/>
                  <a:ea typeface="黑体" panose="02010609060101010101" pitchFamily="49" charset="-122"/>
                </a:rPr>
                <a:t>在线求职者表示愤怒</a:t>
              </a:r>
              <a:endParaRPr kumimoji="0" lang="zh-CN" altLang="en-US" sz="4400" i="0" u="none" strike="noStrike" cap="none" normalizeH="0" dirty="0">
                <a:ln>
                  <a:noFill/>
                </a:ln>
                <a:effectLst/>
                <a:uFillTx/>
                <a:ea typeface="黑体" panose="02010609060101010101" pitchFamily="49" charset="-122"/>
                <a:sym typeface="FZLanTingHeiS-R-GB"/>
              </a:endParaRPr>
            </a:p>
          </p:txBody>
        </p:sp>
        <p:sp>
          <p:nvSpPr>
            <p:cNvPr id="15" name="矩形 14"/>
            <p:cNvSpPr/>
            <p:nvPr/>
          </p:nvSpPr>
          <p:spPr>
            <a:xfrm>
              <a:off x="15740525" y="4576893"/>
              <a:ext cx="2304000" cy="1253402"/>
            </a:xfrm>
            <a:prstGeom prst="rect">
              <a:avLst/>
            </a:prstGeom>
            <a:noFill/>
            <a:ln w="3175" cap="flat">
              <a:solidFill>
                <a:schemeClr val="tx1"/>
              </a:solid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72000" tIns="72000" rIns="72000" bIns="72000" numCol="1" spcCol="38100" rtlCol="0" anchor="ctr">
              <a:spAutoFit/>
            </a:bodyPr>
            <a:lstStyle/>
            <a:p>
              <a:pPr marL="0" marR="0" indent="0" algn="l" defTabSz="1174115" rtl="0" fontAlgn="auto" latinLnBrk="0" hangingPunct="0">
                <a:lnSpc>
                  <a:spcPct val="100000"/>
                </a:lnSpc>
                <a:spcBef>
                  <a:spcPts val="0"/>
                </a:spcBef>
                <a:spcAft>
                  <a:spcPts val="0"/>
                </a:spcAft>
                <a:buClrTx/>
                <a:buSzTx/>
                <a:buFontTx/>
                <a:buNone/>
              </a:pPr>
              <a:r>
                <a:rPr lang="en-US" altLang="zh-CN" sz="2400" i="0" dirty="0">
                  <a:effectLst/>
                  <a:ea typeface="黑体" panose="02010609060101010101" pitchFamily="49" charset="-122"/>
                </a:rPr>
                <a:t>2</a:t>
              </a:r>
              <a:r>
                <a:rPr lang="zh-CN" altLang="en-US" sz="2400" i="0" dirty="0">
                  <a:effectLst/>
                  <a:ea typeface="黑体" panose="02010609060101010101" pitchFamily="49" charset="-122"/>
                </a:rPr>
                <a:t>月</a:t>
              </a:r>
              <a:r>
                <a:rPr lang="en-US" altLang="zh-CN" sz="2400" i="0" dirty="0">
                  <a:effectLst/>
                  <a:ea typeface="黑体" panose="02010609060101010101" pitchFamily="49" charset="-122"/>
                </a:rPr>
                <a:t>9</a:t>
              </a:r>
              <a:r>
                <a:rPr lang="zh-CN" altLang="en-US" sz="2400" i="0" dirty="0">
                  <a:effectLst/>
                  <a:ea typeface="黑体" panose="02010609060101010101" pitchFamily="49" charset="-122"/>
                </a:rPr>
                <a:t>日</a:t>
              </a:r>
              <a:endParaRPr lang="en-US" altLang="zh-CN" sz="2400" i="0" dirty="0">
                <a:effectLst/>
                <a:ea typeface="黑体" panose="02010609060101010101" pitchFamily="49" charset="-122"/>
              </a:endParaRPr>
            </a:p>
            <a:p>
              <a:pPr marL="0" marR="0" indent="0" algn="l" defTabSz="1174115" rtl="0" fontAlgn="auto" latinLnBrk="0" hangingPunct="0">
                <a:lnSpc>
                  <a:spcPct val="100000"/>
                </a:lnSpc>
                <a:spcBef>
                  <a:spcPts val="0"/>
                </a:spcBef>
                <a:spcAft>
                  <a:spcPts val="0"/>
                </a:spcAft>
                <a:buClrTx/>
                <a:buSzTx/>
                <a:buFontTx/>
                <a:buNone/>
              </a:pPr>
              <a:r>
                <a:rPr kumimoji="0" lang="zh-CN" altLang="en-US" sz="2400" u="none" strike="noStrike" cap="none" normalizeH="0" dirty="0">
                  <a:ln>
                    <a:noFill/>
                  </a:ln>
                  <a:uFillTx/>
                  <a:ea typeface="黑体" panose="02010609060101010101" pitchFamily="49" charset="-122"/>
                  <a:sym typeface="FZLanTingHeiS-R-GB"/>
                </a:rPr>
                <a:t>英国</a:t>
              </a:r>
              <a:r>
                <a:rPr kumimoji="0" lang="en-US" altLang="zh-CN" sz="2400" u="none" strike="noStrike" cap="none" normalizeH="0" dirty="0">
                  <a:ln>
                    <a:noFill/>
                  </a:ln>
                  <a:uFillTx/>
                  <a:ea typeface="黑体" panose="02010609060101010101" pitchFamily="49" charset="-122"/>
                  <a:sym typeface="FZLanTingHeiS-R-GB"/>
                </a:rPr>
                <a:t>3</a:t>
              </a:r>
              <a:r>
                <a:rPr kumimoji="0" lang="zh-CN" altLang="en-US" sz="2400" u="none" strike="noStrike" cap="none" normalizeH="0" dirty="0">
                  <a:ln>
                    <a:noFill/>
                  </a:ln>
                  <a:uFillTx/>
                  <a:ea typeface="黑体" panose="02010609060101010101" pitchFamily="49" charset="-122"/>
                  <a:sym typeface="FZLanTingHeiS-R-GB"/>
                </a:rPr>
                <a:t>公司断网</a:t>
              </a:r>
              <a:endParaRPr kumimoji="0" lang="en-US" altLang="zh-CN" sz="2400" u="none" strike="noStrike" cap="none" normalizeH="0" dirty="0">
                <a:ln>
                  <a:noFill/>
                </a:ln>
                <a:uFillTx/>
                <a:ea typeface="黑体" panose="02010609060101010101" pitchFamily="49" charset="-122"/>
                <a:sym typeface="FZLanTingHeiS-R-GB"/>
              </a:endParaRPr>
            </a:p>
            <a:p>
              <a:pPr marL="0" marR="0" indent="0" algn="l" defTabSz="1174115" rtl="0" fontAlgn="auto" latinLnBrk="0" hangingPunct="0">
                <a:lnSpc>
                  <a:spcPct val="100000"/>
                </a:lnSpc>
                <a:spcBef>
                  <a:spcPts val="0"/>
                </a:spcBef>
                <a:spcAft>
                  <a:spcPts val="0"/>
                </a:spcAft>
                <a:buClrTx/>
                <a:buSzTx/>
                <a:buFontTx/>
                <a:buNone/>
              </a:pPr>
              <a:r>
                <a:rPr kumimoji="0" lang="zh-CN" altLang="en-US" sz="2400" u="none" strike="noStrike" cap="none" normalizeH="0" dirty="0">
                  <a:ln>
                    <a:noFill/>
                  </a:ln>
                  <a:uFillTx/>
                  <a:ea typeface="黑体" panose="02010609060101010101" pitchFamily="49" charset="-122"/>
                  <a:sym typeface="FZLanTingHeiS-R-GB"/>
                </a:rPr>
                <a:t>仅紧急通话可用</a:t>
              </a:r>
              <a:endParaRPr kumimoji="0" lang="zh-CN" altLang="en-US" sz="4400" i="0" u="none" strike="noStrike" cap="none" normalizeH="0" dirty="0">
                <a:ln>
                  <a:noFill/>
                </a:ln>
                <a:effectLst/>
                <a:uFillTx/>
                <a:ea typeface="黑体" panose="02010609060101010101" pitchFamily="49" charset="-122"/>
                <a:sym typeface="FZLanTingHeiS-R-GB"/>
              </a:endParaRPr>
            </a:p>
          </p:txBody>
        </p:sp>
        <p:sp>
          <p:nvSpPr>
            <p:cNvPr id="17" name="矩形 16"/>
            <p:cNvSpPr/>
            <p:nvPr/>
          </p:nvSpPr>
          <p:spPr>
            <a:xfrm>
              <a:off x="6795517" y="6029410"/>
              <a:ext cx="2303460" cy="1253402"/>
            </a:xfrm>
            <a:prstGeom prst="rect">
              <a:avLst/>
            </a:prstGeom>
            <a:noFill/>
            <a:ln w="3175" cap="flat">
              <a:solidFill>
                <a:schemeClr val="tx1"/>
              </a:solid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72000" tIns="72000" rIns="72000" bIns="72000" numCol="1" spcCol="38100" rtlCol="0" anchor="ctr">
              <a:spAutoFit/>
            </a:bodyPr>
            <a:lstStyle/>
            <a:p>
              <a:pPr marL="0" marR="0" indent="0" algn="l" defTabSz="1174115" rtl="0" fontAlgn="auto" latinLnBrk="0" hangingPunct="0">
                <a:lnSpc>
                  <a:spcPct val="100000"/>
                </a:lnSpc>
                <a:spcBef>
                  <a:spcPts val="0"/>
                </a:spcBef>
                <a:spcAft>
                  <a:spcPts val="0"/>
                </a:spcAft>
                <a:buClrTx/>
                <a:buSzTx/>
                <a:buFontTx/>
                <a:buNone/>
              </a:pPr>
              <a:r>
                <a:rPr lang="en-US" altLang="zh-CN" sz="2400" i="0" dirty="0">
                  <a:effectLst/>
                  <a:ea typeface="黑体" panose="02010609060101010101" pitchFamily="49" charset="-122"/>
                </a:rPr>
                <a:t>2</a:t>
              </a:r>
              <a:r>
                <a:rPr lang="zh-CN" altLang="en-US" sz="2400" i="0" dirty="0">
                  <a:effectLst/>
                  <a:ea typeface="黑体" panose="02010609060101010101" pitchFamily="49" charset="-122"/>
                </a:rPr>
                <a:t>月</a:t>
              </a:r>
              <a:r>
                <a:rPr lang="en-US" altLang="zh-CN" sz="2400" i="0" dirty="0">
                  <a:effectLst/>
                  <a:ea typeface="黑体" panose="02010609060101010101" pitchFamily="49" charset="-122"/>
                </a:rPr>
                <a:t>22</a:t>
              </a:r>
              <a:r>
                <a:rPr lang="zh-CN" altLang="en-US" sz="2400" i="0" dirty="0">
                  <a:effectLst/>
                  <a:ea typeface="黑体" panose="02010609060101010101" pitchFamily="49" charset="-122"/>
                </a:rPr>
                <a:t>日</a:t>
              </a:r>
              <a:endParaRPr lang="en-US" altLang="zh-CN" sz="2400" i="0" dirty="0">
                <a:effectLst/>
                <a:ea typeface="黑体" panose="02010609060101010101" pitchFamily="49" charset="-122"/>
              </a:endParaRPr>
            </a:p>
            <a:p>
              <a:pPr marL="0" marR="0" indent="0" algn="l" defTabSz="1174115" rtl="0" fontAlgn="auto" latinLnBrk="0" hangingPunct="0">
                <a:lnSpc>
                  <a:spcPct val="100000"/>
                </a:lnSpc>
                <a:spcBef>
                  <a:spcPts val="0"/>
                </a:spcBef>
                <a:spcAft>
                  <a:spcPts val="0"/>
                </a:spcAft>
                <a:buClrTx/>
                <a:buSzTx/>
                <a:buFontTx/>
                <a:buNone/>
              </a:pPr>
              <a:r>
                <a:rPr kumimoji="0" lang="zh-CN" altLang="en-US" sz="2400" u="none" strike="noStrike" cap="none" normalizeH="0" dirty="0">
                  <a:ln>
                    <a:noFill/>
                  </a:ln>
                  <a:uFillTx/>
                  <a:ea typeface="黑体" panose="02010609060101010101" pitchFamily="49" charset="-122"/>
                  <a:sym typeface="FZLanTingHeiS-R-GB"/>
                </a:rPr>
                <a:t>美国</a:t>
              </a:r>
              <a:r>
                <a:rPr kumimoji="0" lang="en-US" altLang="zh-CN" sz="2400" u="none" strike="noStrike" cap="none" normalizeH="0" dirty="0">
                  <a:ln>
                    <a:noFill/>
                  </a:ln>
                  <a:uFillTx/>
                  <a:ea typeface="黑体" panose="02010609060101010101" pitchFamily="49" charset="-122"/>
                  <a:sym typeface="FZLanTingHeiS-R-GB"/>
                </a:rPr>
                <a:t>AT&amp;T</a:t>
              </a:r>
              <a:r>
                <a:rPr kumimoji="0" lang="zh-CN" altLang="en-US" sz="2400" u="none" strike="noStrike" cap="none" normalizeH="0" dirty="0">
                  <a:ln>
                    <a:noFill/>
                  </a:ln>
                  <a:uFillTx/>
                  <a:ea typeface="黑体" panose="02010609060101010101" pitchFamily="49" charset="-122"/>
                  <a:sym typeface="FZLanTingHeiS-R-GB"/>
                </a:rPr>
                <a:t>断网</a:t>
              </a:r>
              <a:endParaRPr kumimoji="0" lang="en-US" altLang="zh-CN" sz="2400" u="none" strike="noStrike" cap="none" normalizeH="0" dirty="0">
                <a:ln>
                  <a:noFill/>
                </a:ln>
                <a:uFillTx/>
                <a:ea typeface="黑体" panose="02010609060101010101" pitchFamily="49" charset="-122"/>
                <a:sym typeface="FZLanTingHeiS-R-GB"/>
              </a:endParaRPr>
            </a:p>
            <a:p>
              <a:pPr marL="0" marR="0" indent="0" algn="l" defTabSz="1174115" rtl="0" fontAlgn="auto" latinLnBrk="0" hangingPunct="0">
                <a:lnSpc>
                  <a:spcPct val="100000"/>
                </a:lnSpc>
                <a:spcBef>
                  <a:spcPts val="0"/>
                </a:spcBef>
                <a:spcAft>
                  <a:spcPts val="0"/>
                </a:spcAft>
                <a:buClrTx/>
                <a:buSzTx/>
                <a:buFontTx/>
                <a:buNone/>
              </a:pPr>
              <a:r>
                <a:rPr lang="zh-CN" altLang="en-US" sz="2400" i="0" dirty="0">
                  <a:effectLst/>
                  <a:ea typeface="黑体" panose="02010609060101010101" pitchFamily="49" charset="-122"/>
                </a:rPr>
                <a:t>或影响铜退进度</a:t>
              </a:r>
              <a:endParaRPr kumimoji="0" lang="zh-CN" altLang="en-US" sz="4400" i="0" u="none" strike="noStrike" cap="none" normalizeH="0" dirty="0">
                <a:ln>
                  <a:noFill/>
                </a:ln>
                <a:effectLst/>
                <a:uFillTx/>
                <a:ea typeface="黑体" panose="02010609060101010101" pitchFamily="49" charset="-122"/>
                <a:sym typeface="FZLanTingHeiS-R-GB"/>
              </a:endParaRPr>
            </a:p>
          </p:txBody>
        </p:sp>
        <p:sp>
          <p:nvSpPr>
            <p:cNvPr id="19" name="矩形 18"/>
            <p:cNvSpPr/>
            <p:nvPr/>
          </p:nvSpPr>
          <p:spPr>
            <a:xfrm>
              <a:off x="9414185" y="6029410"/>
              <a:ext cx="3528000" cy="1253402"/>
            </a:xfrm>
            <a:prstGeom prst="rect">
              <a:avLst/>
            </a:prstGeom>
            <a:noFill/>
            <a:ln w="3175" cap="flat">
              <a:solidFill>
                <a:schemeClr val="tx1"/>
              </a:solid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72000" tIns="72000" rIns="72000" bIns="72000" numCol="1" spcCol="38100" rtlCol="0" anchor="ctr">
              <a:spAutoFit/>
            </a:bodyPr>
            <a:lstStyle/>
            <a:p>
              <a:pPr marL="0" marR="0" indent="0" algn="l" defTabSz="1174115" rtl="0" fontAlgn="auto" latinLnBrk="0" hangingPunct="0">
                <a:lnSpc>
                  <a:spcPct val="100000"/>
                </a:lnSpc>
                <a:spcBef>
                  <a:spcPts val="0"/>
                </a:spcBef>
                <a:spcAft>
                  <a:spcPts val="0"/>
                </a:spcAft>
                <a:buClrTx/>
                <a:buSzTx/>
                <a:buFontTx/>
                <a:buNone/>
              </a:pPr>
              <a:r>
                <a:rPr lang="en-US" altLang="zh-CN" sz="2400" i="0" dirty="0">
                  <a:effectLst/>
                  <a:ea typeface="黑体" panose="02010609060101010101" pitchFamily="49" charset="-122"/>
                </a:rPr>
                <a:t>3</a:t>
              </a:r>
              <a:r>
                <a:rPr lang="zh-CN" altLang="en-US" sz="2400" i="0" dirty="0">
                  <a:effectLst/>
                  <a:ea typeface="黑体" panose="02010609060101010101" pitchFamily="49" charset="-122"/>
                </a:rPr>
                <a:t>月</a:t>
              </a:r>
              <a:r>
                <a:rPr lang="en-US" altLang="zh-CN" sz="2400" i="0" dirty="0">
                  <a:effectLst/>
                  <a:ea typeface="黑体" panose="02010609060101010101" pitchFamily="49" charset="-122"/>
                </a:rPr>
                <a:t>14</a:t>
              </a:r>
              <a:r>
                <a:rPr lang="zh-CN" altLang="en-US" sz="2400" i="0" dirty="0">
                  <a:effectLst/>
                  <a:ea typeface="黑体" panose="02010609060101010101" pitchFamily="49" charset="-122"/>
                </a:rPr>
                <a:t>日</a:t>
              </a:r>
              <a:endParaRPr lang="en-US" altLang="zh-CN" sz="2400" i="0" dirty="0">
                <a:effectLst/>
                <a:ea typeface="黑体" panose="02010609060101010101" pitchFamily="49" charset="-122"/>
              </a:endParaRPr>
            </a:p>
            <a:p>
              <a:pPr marL="0" marR="0" indent="0" algn="l" defTabSz="1174115" rtl="0" fontAlgn="auto" latinLnBrk="0" hangingPunct="0">
                <a:lnSpc>
                  <a:spcPct val="100000"/>
                </a:lnSpc>
                <a:spcBef>
                  <a:spcPts val="0"/>
                </a:spcBef>
                <a:spcAft>
                  <a:spcPts val="0"/>
                </a:spcAft>
                <a:buClrTx/>
                <a:buSzTx/>
                <a:buFontTx/>
                <a:buNone/>
              </a:pPr>
              <a:r>
                <a:rPr kumimoji="0" lang="zh-CN" altLang="en-US" sz="2400" u="none" strike="noStrike" cap="none" normalizeH="0" dirty="0">
                  <a:ln>
                    <a:noFill/>
                  </a:ln>
                  <a:uFillTx/>
                  <a:ea typeface="黑体" panose="02010609060101010101" pitchFamily="49" charset="-122"/>
                  <a:sym typeface="FZLanTingHeiS-R-GB"/>
                </a:rPr>
                <a:t>非洲互联网中断</a:t>
              </a:r>
              <a:endParaRPr kumimoji="0" lang="en-US" altLang="zh-CN" sz="2400" u="none" strike="noStrike" cap="none" normalizeH="0" dirty="0">
                <a:ln>
                  <a:noFill/>
                </a:ln>
                <a:uFillTx/>
                <a:ea typeface="黑体" panose="02010609060101010101" pitchFamily="49" charset="-122"/>
                <a:sym typeface="FZLanTingHeiS-R-GB"/>
              </a:endParaRPr>
            </a:p>
            <a:p>
              <a:pPr marL="0" marR="0" indent="0" algn="l" defTabSz="1174115" rtl="0" fontAlgn="auto" latinLnBrk="0" hangingPunct="0">
                <a:lnSpc>
                  <a:spcPct val="100000"/>
                </a:lnSpc>
                <a:spcBef>
                  <a:spcPts val="0"/>
                </a:spcBef>
                <a:spcAft>
                  <a:spcPts val="0"/>
                </a:spcAft>
                <a:buClrTx/>
                <a:buSzTx/>
                <a:buFontTx/>
                <a:buNone/>
              </a:pPr>
              <a:r>
                <a:rPr lang="zh-CN" altLang="en-US" sz="2400" i="0" dirty="0">
                  <a:effectLst/>
                  <a:ea typeface="黑体" panose="02010609060101010101" pitchFamily="49" charset="-122"/>
                </a:rPr>
                <a:t>或导致数百万人离线数周</a:t>
              </a:r>
              <a:endParaRPr kumimoji="0" lang="zh-CN" altLang="en-US" sz="4400" i="0" u="none" strike="noStrike" cap="none" normalizeH="0" dirty="0">
                <a:ln>
                  <a:noFill/>
                </a:ln>
                <a:effectLst/>
                <a:uFillTx/>
                <a:ea typeface="黑体" panose="02010609060101010101" pitchFamily="49" charset="-122"/>
                <a:sym typeface="FZLanTingHeiS-R-GB"/>
              </a:endParaRPr>
            </a:p>
          </p:txBody>
        </p:sp>
        <p:sp>
          <p:nvSpPr>
            <p:cNvPr id="21" name="矩形 20"/>
            <p:cNvSpPr/>
            <p:nvPr/>
          </p:nvSpPr>
          <p:spPr>
            <a:xfrm>
              <a:off x="13257393" y="6029410"/>
              <a:ext cx="4140000" cy="1253402"/>
            </a:xfrm>
            <a:prstGeom prst="rect">
              <a:avLst/>
            </a:prstGeom>
            <a:noFill/>
            <a:ln w="3175" cap="flat">
              <a:solidFill>
                <a:schemeClr val="tx1"/>
              </a:solid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72000" tIns="72000" rIns="72000" bIns="72000" numCol="1" spcCol="38100" rtlCol="0" anchor="ctr">
              <a:spAutoFit/>
            </a:bodyPr>
            <a:lstStyle/>
            <a:p>
              <a:pPr marL="0" marR="0" indent="0" algn="l" defTabSz="1174115" rtl="0" fontAlgn="auto" latinLnBrk="0" hangingPunct="0">
                <a:lnSpc>
                  <a:spcPct val="100000"/>
                </a:lnSpc>
                <a:spcBef>
                  <a:spcPts val="0"/>
                </a:spcBef>
                <a:spcAft>
                  <a:spcPts val="0"/>
                </a:spcAft>
                <a:buClrTx/>
                <a:buSzTx/>
                <a:buFontTx/>
                <a:buNone/>
              </a:pPr>
              <a:r>
                <a:rPr lang="en-US" altLang="zh-CN" sz="2400" dirty="0">
                  <a:ea typeface="黑体" panose="02010609060101010101" pitchFamily="49" charset="-122"/>
                </a:rPr>
                <a:t>3</a:t>
              </a:r>
              <a:r>
                <a:rPr lang="zh-CN" altLang="en-US" sz="2400" i="0" dirty="0">
                  <a:effectLst/>
                  <a:ea typeface="黑体" panose="02010609060101010101" pitchFamily="49" charset="-122"/>
                </a:rPr>
                <a:t>月</a:t>
              </a:r>
              <a:r>
                <a:rPr lang="en-US" altLang="zh-CN" sz="2400" dirty="0">
                  <a:ea typeface="黑体" panose="02010609060101010101" pitchFamily="49" charset="-122"/>
                </a:rPr>
                <a:t>19</a:t>
              </a:r>
              <a:r>
                <a:rPr lang="zh-CN" altLang="en-US" sz="2400" i="0" dirty="0">
                  <a:effectLst/>
                  <a:ea typeface="黑体" panose="02010609060101010101" pitchFamily="49" charset="-122"/>
                </a:rPr>
                <a:t>日</a:t>
              </a:r>
              <a:endParaRPr lang="en-US" altLang="zh-CN" sz="2400" i="0" dirty="0">
                <a:effectLst/>
                <a:ea typeface="黑体" panose="02010609060101010101" pitchFamily="49" charset="-122"/>
              </a:endParaRPr>
            </a:p>
            <a:p>
              <a:pPr marL="0" marR="0" indent="0" algn="l" defTabSz="1174115" rtl="0" fontAlgn="auto" latinLnBrk="0" hangingPunct="0">
                <a:lnSpc>
                  <a:spcPct val="100000"/>
                </a:lnSpc>
                <a:spcBef>
                  <a:spcPts val="0"/>
                </a:spcBef>
                <a:spcAft>
                  <a:spcPts val="0"/>
                </a:spcAft>
                <a:buClrTx/>
                <a:buSzTx/>
                <a:buFontTx/>
                <a:buNone/>
              </a:pPr>
              <a:r>
                <a:rPr kumimoji="0" lang="zh-CN" altLang="en-US" sz="2400" u="none" strike="noStrike" cap="none" normalizeH="0" dirty="0">
                  <a:ln>
                    <a:noFill/>
                  </a:ln>
                  <a:uFillTx/>
                  <a:ea typeface="黑体" panose="02010609060101010101" pitchFamily="49" charset="-122"/>
                  <a:sym typeface="FZLanTingHeiS-R-GB"/>
                </a:rPr>
                <a:t>澳大利亚电讯断网</a:t>
              </a:r>
              <a:endParaRPr kumimoji="0" lang="en-US" altLang="zh-CN" sz="2400" u="none" strike="noStrike" cap="none" normalizeH="0" dirty="0">
                <a:ln>
                  <a:noFill/>
                </a:ln>
                <a:uFillTx/>
                <a:ea typeface="黑体" panose="02010609060101010101" pitchFamily="49" charset="-122"/>
                <a:sym typeface="FZLanTingHeiS-R-GB"/>
              </a:endParaRPr>
            </a:p>
            <a:p>
              <a:pPr marL="0" marR="0" indent="0" algn="l" defTabSz="1174115" rtl="0" fontAlgn="auto" latinLnBrk="0" hangingPunct="0">
                <a:lnSpc>
                  <a:spcPct val="100000"/>
                </a:lnSpc>
                <a:spcBef>
                  <a:spcPts val="0"/>
                </a:spcBef>
                <a:spcAft>
                  <a:spcPts val="0"/>
                </a:spcAft>
                <a:buClrTx/>
                <a:buSzTx/>
                <a:buFontTx/>
                <a:buNone/>
              </a:pPr>
              <a:r>
                <a:rPr kumimoji="0" lang="zh-CN" altLang="en-US" sz="2400" u="none" strike="noStrike" cap="none" normalizeH="0" dirty="0">
                  <a:ln>
                    <a:noFill/>
                  </a:ln>
                  <a:uFillTx/>
                  <a:ea typeface="黑体" panose="02010609060101010101" pitchFamily="49" charset="-122"/>
                  <a:sym typeface="FZLanTingHeiS-R-GB"/>
                </a:rPr>
                <a:t>紧急呼叫失灵至急症患者死亡</a:t>
              </a:r>
              <a:endParaRPr kumimoji="0" lang="zh-CN" altLang="en-US" sz="4400" i="0" u="none" strike="noStrike" cap="none" normalizeH="0" dirty="0">
                <a:ln>
                  <a:noFill/>
                </a:ln>
                <a:effectLst/>
                <a:uFillTx/>
                <a:ea typeface="黑体" panose="02010609060101010101" pitchFamily="49" charset="-122"/>
                <a:sym typeface="FZLanTingHeiS-R-GB"/>
              </a:endParaRPr>
            </a:p>
          </p:txBody>
        </p:sp>
      </p:grpSp>
      <p:sp>
        <p:nvSpPr>
          <p:cNvPr id="14" name="文本框 13"/>
          <p:cNvSpPr txBox="1"/>
          <p:nvPr/>
        </p:nvSpPr>
        <p:spPr>
          <a:xfrm>
            <a:off x="19833021" y="11455079"/>
            <a:ext cx="10634548" cy="543510"/>
          </a:xfrm>
          <a:prstGeom prst="rect">
            <a:avLst/>
          </a:prstGeom>
          <a:noFill/>
          <a:ln w="3175"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25287" tIns="25287" rIns="25287" bIns="25287" numCol="1" spcCol="38100" rtlCol="0" anchor="ctr">
            <a:spAutoFit/>
          </a:bodyPr>
          <a:lstStyle/>
          <a:p>
            <a:pPr marL="0" marR="0" indent="0" algn="ctr" defTabSz="3467735" rtl="0" fontAlgn="auto" latinLnBrk="0" hangingPunct="0">
              <a:lnSpc>
                <a:spcPct val="100000"/>
              </a:lnSpc>
              <a:spcBef>
                <a:spcPts val="0"/>
              </a:spcBef>
              <a:spcAft>
                <a:spcPts val="0"/>
              </a:spcAft>
              <a:buClrTx/>
              <a:buSzTx/>
              <a:buFontTx/>
              <a:buNone/>
            </a:pPr>
            <a:r>
              <a:rPr lang="zh-CN" altLang="en-US" sz="3200" dirty="0">
                <a:solidFill>
                  <a:schemeClr val="tx1"/>
                </a:solidFill>
                <a:latin typeface="宋体" panose="02010600030101010101" pitchFamily="2" charset="-122"/>
                <a:ea typeface="Source Han Sans CN"/>
              </a:rPr>
              <a:t>来源： </a:t>
            </a:r>
            <a:r>
              <a:rPr lang="en-US" altLang="zh-CN" sz="3200" dirty="0">
                <a:solidFill>
                  <a:schemeClr val="tx1"/>
                </a:solidFill>
                <a:latin typeface="宋体" panose="02010600030101010101" pitchFamily="2" charset="-122"/>
                <a:ea typeface="Source Han Sans CN"/>
              </a:rPr>
              <a:t>Uptime Annual outage analysis 2024</a:t>
            </a:r>
            <a:endParaRPr kumimoji="0" lang="zh-CN" altLang="en-US" sz="3200" b="0" i="0" u="none" strike="noStrike" cap="none" spc="0" normalizeH="0" baseline="0" dirty="0">
              <a:ln>
                <a:noFill/>
              </a:ln>
              <a:solidFill>
                <a:srgbClr val="FFFFFF"/>
              </a:solidFill>
              <a:effectLst/>
              <a:uFillTx/>
              <a:ea typeface="Source Han Sans CN"/>
              <a:sym typeface="FZLanTingHeiS-R-GB"/>
            </a:endParaRP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组 4"/>
          <p:cNvGrpSpPr/>
          <p:nvPr/>
        </p:nvGrpSpPr>
        <p:grpSpPr>
          <a:xfrm>
            <a:off x="2343549" y="4613562"/>
            <a:ext cx="7119724" cy="10773584"/>
            <a:chOff x="-1" y="-1"/>
            <a:chExt cx="7119722" cy="10773583"/>
          </a:xfrm>
        </p:grpSpPr>
        <p:sp>
          <p:nvSpPr>
            <p:cNvPr id="39" name="矩形"/>
            <p:cNvSpPr/>
            <p:nvPr/>
          </p:nvSpPr>
          <p:spPr>
            <a:xfrm>
              <a:off x="-1" y="-1"/>
              <a:ext cx="7119722" cy="10773583"/>
            </a:xfrm>
            <a:prstGeom prst="rect">
              <a:avLst/>
            </a:prstGeom>
            <a:solidFill>
              <a:srgbClr val="DCE5FC">
                <a:alpha val="9804"/>
              </a:srgbClr>
            </a:solidFill>
            <a:ln w="3175" cap="flat">
              <a:noFill/>
              <a:miter lim="400000"/>
            </a:ln>
            <a:effectLst/>
          </p:spPr>
          <p:txBody>
            <a:bodyPr wrap="square" lIns="111811" tIns="111811" rIns="111811" bIns="111811" numCol="1" anchor="ctr">
              <a:noAutofit/>
            </a:bodyPr>
            <a:lstStyle/>
            <a:p>
              <a:pPr defTabSz="1894840"/>
              <a:endParaRPr sz="1200">
                <a:solidFill>
                  <a:srgbClr val="666666"/>
                </a:solidFill>
                <a:latin typeface="Source Han Sans CN" charset="-122"/>
                <a:ea typeface="Source Han Sans CN" charset="-122"/>
                <a:cs typeface="Source Han Sans CN" charset="-122"/>
              </a:endParaRPr>
            </a:p>
          </p:txBody>
        </p:sp>
        <p:sp>
          <p:nvSpPr>
            <p:cNvPr id="40" name="直接连接符 9"/>
            <p:cNvSpPr/>
            <p:nvPr/>
          </p:nvSpPr>
          <p:spPr>
            <a:xfrm>
              <a:off x="3173371" y="4793825"/>
              <a:ext cx="772978" cy="0"/>
            </a:xfrm>
            <a:prstGeom prst="line">
              <a:avLst/>
            </a:prstGeom>
            <a:noFill/>
            <a:ln w="25400" cap="flat">
              <a:solidFill>
                <a:srgbClr val="FFFFFF"/>
              </a:solidFill>
              <a:prstDash val="solid"/>
              <a:round/>
            </a:ln>
            <a:effectLst/>
          </p:spPr>
          <p:txBody>
            <a:bodyPr wrap="square" lIns="45718" tIns="45718" rIns="45718" bIns="45718" numCol="1" anchor="t">
              <a:noAutofit/>
            </a:bodyPr>
            <a:lstStyle/>
            <a:p>
              <a:pPr>
                <a:defRPr>
                  <a:solidFill>
                    <a:srgbClr val="FFFFFF"/>
                  </a:solidFill>
                </a:defRPr>
              </a:pPr>
              <a:endParaRPr/>
            </a:p>
          </p:txBody>
        </p:sp>
        <p:sp>
          <p:nvSpPr>
            <p:cNvPr id="41" name="文本框 7"/>
            <p:cNvSpPr txBox="1"/>
            <p:nvPr/>
          </p:nvSpPr>
          <p:spPr>
            <a:xfrm>
              <a:off x="1133411" y="3214129"/>
              <a:ext cx="4852897" cy="727995"/>
            </a:xfrm>
            <a:prstGeom prst="rect">
              <a:avLst/>
            </a:prstGeom>
            <a:noFill/>
            <a:ln w="12700" cap="flat">
              <a:noFill/>
              <a:miter lim="400000"/>
            </a:ln>
            <a:effectLst/>
          </p:spPr>
          <p:txBody>
            <a:bodyPr wrap="square" lIns="17577" tIns="17577" rIns="17577" bIns="17577" numCol="1" anchor="t">
              <a:spAutoFit/>
            </a:bodyPr>
            <a:lstStyle/>
            <a:p>
              <a:pPr defTabSz="688975">
                <a:defRPr sz="4500">
                  <a:gradFill flip="none" rotWithShape="1">
                    <a:gsLst>
                      <a:gs pos="0">
                        <a:srgbClr val="FFE68D"/>
                      </a:gs>
                      <a:gs pos="100000">
                        <a:srgbClr val="FFC156"/>
                      </a:gs>
                    </a:gsLst>
                    <a:lin ang="3600000" scaled="0"/>
                  </a:gradFill>
                  <a:latin typeface="Source Han Sans CN Bold Bold"/>
                  <a:ea typeface="Source Han Sans CN Bold Bold"/>
                  <a:cs typeface="Source Han Sans CN Bold Bold"/>
                  <a:sym typeface="Source Han Sans CN Bold Bold"/>
                </a:defRPr>
              </a:pPr>
              <a:r>
                <a:rPr lang="zh-CN" altLang="en-US" dirty="0"/>
                <a:t>安全功能不全面</a:t>
              </a:r>
              <a:endParaRPr dirty="0"/>
            </a:p>
          </p:txBody>
        </p:sp>
        <p:sp>
          <p:nvSpPr>
            <p:cNvPr id="44" name="文本框 242"/>
            <p:cNvSpPr txBox="1"/>
            <p:nvPr/>
          </p:nvSpPr>
          <p:spPr>
            <a:xfrm>
              <a:off x="987420" y="6266279"/>
              <a:ext cx="5144879" cy="2215991"/>
            </a:xfrm>
            <a:prstGeom prst="rect">
              <a:avLst/>
            </a:prstGeom>
            <a:noFill/>
            <a:ln w="12700" cap="flat">
              <a:noFill/>
              <a:miter lim="400000"/>
            </a:ln>
            <a:effectLst/>
          </p:spPr>
          <p:txBody>
            <a:bodyPr wrap="square" lIns="0" tIns="0" rIns="0" bIns="0" numCol="1" anchor="ctr">
              <a:spAutoFit/>
            </a:bodyPr>
            <a:lstStyle/>
            <a:p>
              <a:pPr defTabSz="914400">
                <a:defRPr sz="3500">
                  <a:solidFill>
                    <a:srgbClr val="FFFFFF"/>
                  </a:solidFill>
                  <a:latin typeface="Source Han Sans CN Regular"/>
                  <a:ea typeface="Source Han Sans CN Regular"/>
                  <a:cs typeface="Source Han Sans CN Regular"/>
                  <a:sym typeface="Source Han Sans CN Regular"/>
                </a:defRPr>
              </a:pPr>
              <a:r>
                <a:rPr kumimoji="0" lang="zh-CN" altLang="en-US" sz="3600" b="0" i="0" u="none" strike="noStrike" cap="none" spc="0" normalizeH="0" baseline="0" dirty="0">
                  <a:ln>
                    <a:noFill/>
                  </a:ln>
                  <a:solidFill>
                    <a:srgbClr val="FFFFFF"/>
                  </a:solidFill>
                  <a:effectLst/>
                  <a:uFillTx/>
                  <a:latin typeface="+mn-lt"/>
                  <a:ea typeface="+mn-ea"/>
                  <a:cs typeface="+mn-cs"/>
                  <a:sym typeface="FZLanTingHeiS-R-GB"/>
                </a:rPr>
                <a:t>目前操作系统安全功能设计多关注网络安全问题，不足以有效应对故障和失效等运行安全问题</a:t>
              </a:r>
            </a:p>
          </p:txBody>
        </p:sp>
        <p:pic>
          <p:nvPicPr>
            <p:cNvPr id="45" name="图像" descr="图像"/>
            <p:cNvPicPr>
              <a:picLocks noChangeAspect="1"/>
            </p:cNvPicPr>
            <p:nvPr/>
          </p:nvPicPr>
          <p:blipFill>
            <a:blip r:embed="rId3"/>
            <a:stretch>
              <a:fillRect/>
            </a:stretch>
          </p:blipFill>
          <p:spPr>
            <a:xfrm>
              <a:off x="3037212" y="1235913"/>
              <a:ext cx="1045296" cy="1181186"/>
            </a:xfrm>
            <a:prstGeom prst="rect">
              <a:avLst/>
            </a:prstGeom>
            <a:ln w="12700" cap="flat">
              <a:noFill/>
              <a:miter lim="400000"/>
              <a:headEnd/>
              <a:tailEnd/>
            </a:ln>
            <a:effectLst/>
          </p:spPr>
        </p:pic>
      </p:grpSp>
      <p:grpSp>
        <p:nvGrpSpPr>
          <p:cNvPr id="77" name="组 4"/>
          <p:cNvGrpSpPr/>
          <p:nvPr/>
        </p:nvGrpSpPr>
        <p:grpSpPr>
          <a:xfrm>
            <a:off x="9755257" y="4613562"/>
            <a:ext cx="7119724" cy="10773584"/>
            <a:chOff x="-1" y="-1"/>
            <a:chExt cx="7119722" cy="10773583"/>
          </a:xfrm>
        </p:grpSpPr>
        <p:sp>
          <p:nvSpPr>
            <p:cNvPr id="78" name="矩形"/>
            <p:cNvSpPr/>
            <p:nvPr/>
          </p:nvSpPr>
          <p:spPr>
            <a:xfrm>
              <a:off x="-1" y="-1"/>
              <a:ext cx="7119722" cy="10773583"/>
            </a:xfrm>
            <a:prstGeom prst="rect">
              <a:avLst/>
            </a:prstGeom>
            <a:solidFill>
              <a:srgbClr val="DCE5FC">
                <a:alpha val="9804"/>
              </a:srgbClr>
            </a:solidFill>
            <a:ln w="3175" cap="flat">
              <a:noFill/>
              <a:miter lim="400000"/>
            </a:ln>
            <a:effectLst/>
          </p:spPr>
          <p:txBody>
            <a:bodyPr wrap="square" lIns="111811" tIns="111811" rIns="111811" bIns="111811" numCol="1" anchor="ctr">
              <a:noAutofit/>
            </a:bodyPr>
            <a:lstStyle/>
            <a:p>
              <a:pPr defTabSz="1894840"/>
              <a:endParaRPr sz="1200">
                <a:solidFill>
                  <a:srgbClr val="666666"/>
                </a:solidFill>
                <a:latin typeface="Source Han Sans CN" charset="-122"/>
                <a:ea typeface="Source Han Sans CN" charset="-122"/>
                <a:cs typeface="Source Han Sans CN" charset="-122"/>
              </a:endParaRPr>
            </a:p>
          </p:txBody>
        </p:sp>
        <p:sp>
          <p:nvSpPr>
            <p:cNvPr id="79" name="直接连接符 9"/>
            <p:cNvSpPr/>
            <p:nvPr/>
          </p:nvSpPr>
          <p:spPr>
            <a:xfrm>
              <a:off x="3173371" y="4793825"/>
              <a:ext cx="772978" cy="0"/>
            </a:xfrm>
            <a:prstGeom prst="line">
              <a:avLst/>
            </a:prstGeom>
            <a:noFill/>
            <a:ln w="25400" cap="flat">
              <a:solidFill>
                <a:srgbClr val="FFFFFF"/>
              </a:solidFill>
              <a:prstDash val="solid"/>
              <a:round/>
            </a:ln>
            <a:effectLst/>
          </p:spPr>
          <p:txBody>
            <a:bodyPr wrap="square" lIns="45718" tIns="45718" rIns="45718" bIns="45718" numCol="1" anchor="t">
              <a:noAutofit/>
            </a:bodyPr>
            <a:lstStyle/>
            <a:p>
              <a:pPr>
                <a:defRPr>
                  <a:solidFill>
                    <a:srgbClr val="FFFFFF"/>
                  </a:solidFill>
                </a:defRPr>
              </a:pPr>
              <a:endParaRPr/>
            </a:p>
          </p:txBody>
        </p:sp>
        <p:sp>
          <p:nvSpPr>
            <p:cNvPr id="80" name="文本框 7"/>
            <p:cNvSpPr txBox="1"/>
            <p:nvPr/>
          </p:nvSpPr>
          <p:spPr>
            <a:xfrm>
              <a:off x="1133411" y="3214129"/>
              <a:ext cx="4852897" cy="727995"/>
            </a:xfrm>
            <a:prstGeom prst="rect">
              <a:avLst/>
            </a:prstGeom>
            <a:noFill/>
            <a:ln w="12700" cap="flat">
              <a:noFill/>
              <a:miter lim="400000"/>
            </a:ln>
            <a:effectLst/>
          </p:spPr>
          <p:txBody>
            <a:bodyPr wrap="square" lIns="17577" tIns="17577" rIns="17577" bIns="17577" numCol="1" anchor="t">
              <a:spAutoFit/>
            </a:bodyPr>
            <a:lstStyle/>
            <a:p>
              <a:pPr defTabSz="688975">
                <a:defRPr sz="4500">
                  <a:gradFill flip="none" rotWithShape="1">
                    <a:gsLst>
                      <a:gs pos="0">
                        <a:srgbClr val="FFE68D"/>
                      </a:gs>
                      <a:gs pos="100000">
                        <a:srgbClr val="FFC156"/>
                      </a:gs>
                    </a:gsLst>
                    <a:lin ang="3600000" scaled="0"/>
                  </a:gradFill>
                  <a:latin typeface="Source Han Sans CN Bold Bold"/>
                  <a:ea typeface="Source Han Sans CN Bold Bold"/>
                  <a:cs typeface="Source Han Sans CN Bold Bold"/>
                  <a:sym typeface="Source Han Sans CN Bold Bold"/>
                </a:defRPr>
              </a:pPr>
              <a:r>
                <a:rPr lang="zh-CN" altLang="en-US" dirty="0"/>
                <a:t>安全保障不完备</a:t>
              </a:r>
              <a:endParaRPr dirty="0"/>
            </a:p>
          </p:txBody>
        </p:sp>
        <p:sp>
          <p:nvSpPr>
            <p:cNvPr id="83" name="文本框 242"/>
            <p:cNvSpPr txBox="1"/>
            <p:nvPr/>
          </p:nvSpPr>
          <p:spPr>
            <a:xfrm>
              <a:off x="987420" y="6285616"/>
              <a:ext cx="5144878" cy="2215991"/>
            </a:xfrm>
            <a:prstGeom prst="rect">
              <a:avLst/>
            </a:prstGeom>
            <a:noFill/>
            <a:ln w="12700" cap="flat">
              <a:noFill/>
              <a:miter lim="400000"/>
            </a:ln>
            <a:effectLst/>
          </p:spPr>
          <p:txBody>
            <a:bodyPr wrap="square" lIns="0" tIns="0" rIns="0" bIns="0" numCol="1" anchor="ctr">
              <a:spAutoFit/>
            </a:bodyPr>
            <a:lstStyle/>
            <a:p>
              <a:pPr defTabSz="914400">
                <a:defRPr sz="3500">
                  <a:solidFill>
                    <a:srgbClr val="FFFFFF"/>
                  </a:solidFill>
                  <a:latin typeface="Source Han Sans CN Regular"/>
                  <a:ea typeface="Source Han Sans CN Regular"/>
                  <a:cs typeface="Source Han Sans CN Regular"/>
                  <a:sym typeface="Source Han Sans CN Regular"/>
                </a:defRPr>
              </a:pPr>
              <a:r>
                <a:rPr kumimoji="0" lang="zh-CN" altLang="en-US" sz="3600" b="0" i="0" u="none" strike="noStrike" cap="none" spc="0" normalizeH="0" baseline="0" dirty="0">
                  <a:ln>
                    <a:noFill/>
                  </a:ln>
                  <a:solidFill>
                    <a:srgbClr val="FFFFFF"/>
                  </a:solidFill>
                  <a:effectLst/>
                  <a:uFillTx/>
                  <a:latin typeface="+mn-lt"/>
                  <a:ea typeface="+mn-ea"/>
                  <a:cs typeface="+mn-cs"/>
                  <a:sym typeface="FZLanTingHeiS-R-GB"/>
                </a:rPr>
                <a:t>目前操作系统安全保障设计多关注脆弱性利用问题，不足以有效防止故障和失效的发生</a:t>
              </a:r>
            </a:p>
          </p:txBody>
        </p:sp>
        <p:pic>
          <p:nvPicPr>
            <p:cNvPr id="84" name="图像" descr="图像"/>
            <p:cNvPicPr>
              <a:picLocks noChangeAspect="1"/>
            </p:cNvPicPr>
            <p:nvPr/>
          </p:nvPicPr>
          <p:blipFill>
            <a:blip r:embed="rId3"/>
            <a:stretch>
              <a:fillRect/>
            </a:stretch>
          </p:blipFill>
          <p:spPr>
            <a:xfrm>
              <a:off x="3037212" y="1235913"/>
              <a:ext cx="1045296" cy="1181186"/>
            </a:xfrm>
            <a:prstGeom prst="rect">
              <a:avLst/>
            </a:prstGeom>
            <a:ln w="12700" cap="flat">
              <a:noFill/>
              <a:miter lim="400000"/>
              <a:headEnd/>
              <a:tailEnd/>
            </a:ln>
            <a:effectLst/>
          </p:spPr>
        </p:pic>
      </p:grpSp>
      <p:grpSp>
        <p:nvGrpSpPr>
          <p:cNvPr id="85" name="组 4"/>
          <p:cNvGrpSpPr/>
          <p:nvPr/>
        </p:nvGrpSpPr>
        <p:grpSpPr>
          <a:xfrm>
            <a:off x="17166965" y="4613562"/>
            <a:ext cx="7119724" cy="10773584"/>
            <a:chOff x="-1" y="-1"/>
            <a:chExt cx="7119722" cy="10773583"/>
          </a:xfrm>
        </p:grpSpPr>
        <p:sp>
          <p:nvSpPr>
            <p:cNvPr id="86" name="矩形"/>
            <p:cNvSpPr/>
            <p:nvPr/>
          </p:nvSpPr>
          <p:spPr>
            <a:xfrm>
              <a:off x="-1" y="-1"/>
              <a:ext cx="7119722" cy="10773583"/>
            </a:xfrm>
            <a:prstGeom prst="rect">
              <a:avLst/>
            </a:prstGeom>
            <a:solidFill>
              <a:srgbClr val="DCE5FC">
                <a:alpha val="9804"/>
              </a:srgbClr>
            </a:solidFill>
            <a:ln w="3175" cap="flat">
              <a:noFill/>
              <a:miter lim="400000"/>
            </a:ln>
            <a:effectLst/>
          </p:spPr>
          <p:txBody>
            <a:bodyPr wrap="square" lIns="111811" tIns="111811" rIns="111811" bIns="111811" numCol="1" anchor="ctr">
              <a:noAutofit/>
            </a:bodyPr>
            <a:lstStyle/>
            <a:p>
              <a:pPr defTabSz="1894840"/>
              <a:endParaRPr sz="1200">
                <a:solidFill>
                  <a:srgbClr val="666666"/>
                </a:solidFill>
                <a:latin typeface="Source Han Sans CN" charset="-122"/>
                <a:ea typeface="Source Han Sans CN" charset="-122"/>
                <a:cs typeface="Source Han Sans CN" charset="-122"/>
              </a:endParaRPr>
            </a:p>
          </p:txBody>
        </p:sp>
        <p:sp>
          <p:nvSpPr>
            <p:cNvPr id="87" name="直接连接符 9"/>
            <p:cNvSpPr/>
            <p:nvPr/>
          </p:nvSpPr>
          <p:spPr>
            <a:xfrm flipV="1">
              <a:off x="3173371" y="4793825"/>
              <a:ext cx="772978" cy="0"/>
            </a:xfrm>
            <a:prstGeom prst="line">
              <a:avLst/>
            </a:prstGeom>
            <a:noFill/>
            <a:ln w="25400" cap="flat">
              <a:solidFill>
                <a:srgbClr val="FFFFFF"/>
              </a:solidFill>
              <a:prstDash val="solid"/>
              <a:round/>
            </a:ln>
            <a:effectLst/>
          </p:spPr>
          <p:txBody>
            <a:bodyPr wrap="square" lIns="45718" tIns="45718" rIns="45718" bIns="45718" numCol="1" anchor="t">
              <a:noAutofit/>
            </a:bodyPr>
            <a:lstStyle/>
            <a:p>
              <a:pPr>
                <a:defRPr>
                  <a:solidFill>
                    <a:srgbClr val="FFFFFF"/>
                  </a:solidFill>
                </a:defRPr>
              </a:pPr>
              <a:endParaRPr/>
            </a:p>
          </p:txBody>
        </p:sp>
        <p:sp>
          <p:nvSpPr>
            <p:cNvPr id="88" name="文本框 7"/>
            <p:cNvSpPr txBox="1"/>
            <p:nvPr/>
          </p:nvSpPr>
          <p:spPr>
            <a:xfrm>
              <a:off x="1133411" y="3214129"/>
              <a:ext cx="4852897" cy="727995"/>
            </a:xfrm>
            <a:prstGeom prst="rect">
              <a:avLst/>
            </a:prstGeom>
            <a:noFill/>
            <a:ln w="12700" cap="flat">
              <a:noFill/>
              <a:miter lim="400000"/>
            </a:ln>
            <a:effectLst/>
          </p:spPr>
          <p:txBody>
            <a:bodyPr wrap="square" lIns="17577" tIns="17577" rIns="17577" bIns="17577" numCol="1" anchor="t">
              <a:spAutoFit/>
            </a:bodyPr>
            <a:lstStyle/>
            <a:p>
              <a:pPr defTabSz="688975">
                <a:defRPr sz="4500">
                  <a:gradFill flip="none" rotWithShape="1">
                    <a:gsLst>
                      <a:gs pos="0">
                        <a:srgbClr val="FFE68D"/>
                      </a:gs>
                      <a:gs pos="100000">
                        <a:srgbClr val="FFC156"/>
                      </a:gs>
                    </a:gsLst>
                    <a:lin ang="3600000" scaled="0"/>
                  </a:gradFill>
                  <a:latin typeface="Source Han Sans CN Bold Bold"/>
                  <a:ea typeface="Source Han Sans CN Bold Bold"/>
                  <a:cs typeface="Source Han Sans CN Bold Bold"/>
                  <a:sym typeface="Source Han Sans CN Bold Bold"/>
                </a:defRPr>
              </a:pPr>
              <a:r>
                <a:rPr lang="zh-CN" altLang="en-US" dirty="0"/>
                <a:t>运维环节需求缺失</a:t>
              </a:r>
              <a:endParaRPr dirty="0"/>
            </a:p>
          </p:txBody>
        </p:sp>
        <p:sp>
          <p:nvSpPr>
            <p:cNvPr id="91" name="文本框 242"/>
            <p:cNvSpPr txBox="1"/>
            <p:nvPr/>
          </p:nvSpPr>
          <p:spPr>
            <a:xfrm>
              <a:off x="1133411" y="6287167"/>
              <a:ext cx="4852897" cy="1661993"/>
            </a:xfrm>
            <a:prstGeom prst="rect">
              <a:avLst/>
            </a:prstGeom>
            <a:noFill/>
            <a:ln w="12700" cap="flat">
              <a:noFill/>
              <a:miter lim="400000"/>
            </a:ln>
            <a:effectLst/>
          </p:spPr>
          <p:txBody>
            <a:bodyPr wrap="square" lIns="0" tIns="0" rIns="0" bIns="0" numCol="1" anchor="ctr">
              <a:spAutoFit/>
            </a:bodyPr>
            <a:lstStyle/>
            <a:p>
              <a:pPr defTabSz="914400">
                <a:defRPr sz="3500">
                  <a:solidFill>
                    <a:srgbClr val="FFFFFF"/>
                  </a:solidFill>
                  <a:latin typeface="Source Han Sans CN Regular"/>
                  <a:ea typeface="Source Han Sans CN Regular"/>
                  <a:cs typeface="Source Han Sans CN Regular"/>
                  <a:sym typeface="Source Han Sans CN Regular"/>
                </a:defRPr>
              </a:pPr>
              <a:r>
                <a:rPr lang="zh-CN" altLang="en-US" sz="3600" dirty="0"/>
                <a:t>目前操作系统安全设计与实现未深入考虑运维环节的操作需求</a:t>
              </a:r>
            </a:p>
          </p:txBody>
        </p:sp>
        <p:pic>
          <p:nvPicPr>
            <p:cNvPr id="92" name="图像" descr="图像"/>
            <p:cNvPicPr>
              <a:picLocks noChangeAspect="1"/>
            </p:cNvPicPr>
            <p:nvPr/>
          </p:nvPicPr>
          <p:blipFill>
            <a:blip r:embed="rId3"/>
            <a:stretch>
              <a:fillRect/>
            </a:stretch>
          </p:blipFill>
          <p:spPr>
            <a:xfrm>
              <a:off x="3037212" y="1235913"/>
              <a:ext cx="1045296" cy="1181186"/>
            </a:xfrm>
            <a:prstGeom prst="rect">
              <a:avLst/>
            </a:prstGeom>
            <a:ln w="12700" cap="flat">
              <a:noFill/>
              <a:miter lim="400000"/>
              <a:headEnd/>
              <a:tailEnd/>
            </a:ln>
            <a:effectLst/>
          </p:spPr>
        </p:pic>
      </p:grpSp>
      <p:grpSp>
        <p:nvGrpSpPr>
          <p:cNvPr id="93" name="组 4"/>
          <p:cNvGrpSpPr/>
          <p:nvPr/>
        </p:nvGrpSpPr>
        <p:grpSpPr>
          <a:xfrm>
            <a:off x="24578673" y="4613562"/>
            <a:ext cx="7119724" cy="10773584"/>
            <a:chOff x="-1" y="-1"/>
            <a:chExt cx="7119722" cy="10773583"/>
          </a:xfrm>
        </p:grpSpPr>
        <p:sp>
          <p:nvSpPr>
            <p:cNvPr id="94" name="矩形"/>
            <p:cNvSpPr/>
            <p:nvPr/>
          </p:nvSpPr>
          <p:spPr>
            <a:xfrm>
              <a:off x="-1" y="-1"/>
              <a:ext cx="7119722" cy="10773583"/>
            </a:xfrm>
            <a:prstGeom prst="rect">
              <a:avLst/>
            </a:prstGeom>
            <a:solidFill>
              <a:srgbClr val="DCE5FC">
                <a:alpha val="9804"/>
              </a:srgbClr>
            </a:solidFill>
            <a:ln w="3175" cap="flat">
              <a:noFill/>
              <a:miter lim="400000"/>
            </a:ln>
            <a:effectLst/>
          </p:spPr>
          <p:txBody>
            <a:bodyPr wrap="square" lIns="111811" tIns="111811" rIns="111811" bIns="111811" numCol="1" anchor="ctr">
              <a:noAutofit/>
            </a:bodyPr>
            <a:lstStyle/>
            <a:p>
              <a:pPr defTabSz="1894840"/>
              <a:endParaRPr sz="1200">
                <a:solidFill>
                  <a:srgbClr val="666666"/>
                </a:solidFill>
                <a:latin typeface="Source Han Sans CN" charset="-122"/>
                <a:ea typeface="Source Han Sans CN" charset="-122"/>
                <a:cs typeface="Source Han Sans CN" charset="-122"/>
              </a:endParaRPr>
            </a:p>
          </p:txBody>
        </p:sp>
        <p:sp>
          <p:nvSpPr>
            <p:cNvPr id="95" name="直接连接符 9"/>
            <p:cNvSpPr/>
            <p:nvPr/>
          </p:nvSpPr>
          <p:spPr>
            <a:xfrm flipV="1">
              <a:off x="3173371" y="4793825"/>
              <a:ext cx="772978" cy="0"/>
            </a:xfrm>
            <a:prstGeom prst="line">
              <a:avLst/>
            </a:prstGeom>
            <a:noFill/>
            <a:ln w="25400" cap="flat">
              <a:solidFill>
                <a:srgbClr val="FFFFFF"/>
              </a:solidFill>
              <a:prstDash val="solid"/>
              <a:round/>
            </a:ln>
            <a:effectLst/>
          </p:spPr>
          <p:txBody>
            <a:bodyPr wrap="square" lIns="45718" tIns="45718" rIns="45718" bIns="45718" numCol="1" anchor="t">
              <a:noAutofit/>
            </a:bodyPr>
            <a:lstStyle/>
            <a:p>
              <a:pPr>
                <a:defRPr>
                  <a:solidFill>
                    <a:srgbClr val="FFFFFF"/>
                  </a:solidFill>
                </a:defRPr>
              </a:pPr>
              <a:endParaRPr/>
            </a:p>
          </p:txBody>
        </p:sp>
        <p:sp>
          <p:nvSpPr>
            <p:cNvPr id="96" name="文本框 7"/>
            <p:cNvSpPr txBox="1"/>
            <p:nvPr/>
          </p:nvSpPr>
          <p:spPr>
            <a:xfrm>
              <a:off x="1133411" y="3214129"/>
              <a:ext cx="4852897" cy="727995"/>
            </a:xfrm>
            <a:prstGeom prst="rect">
              <a:avLst/>
            </a:prstGeom>
            <a:noFill/>
            <a:ln w="12700" cap="flat">
              <a:noFill/>
              <a:miter lim="400000"/>
            </a:ln>
            <a:effectLst/>
          </p:spPr>
          <p:txBody>
            <a:bodyPr wrap="square" lIns="17577" tIns="17577" rIns="17577" bIns="17577" numCol="1" anchor="t">
              <a:spAutoFit/>
            </a:bodyPr>
            <a:lstStyle/>
            <a:p>
              <a:pPr defTabSz="688975">
                <a:defRPr sz="4500">
                  <a:gradFill flip="none" rotWithShape="1">
                    <a:gsLst>
                      <a:gs pos="0">
                        <a:srgbClr val="FFE68D"/>
                      </a:gs>
                      <a:gs pos="100000">
                        <a:srgbClr val="FFC156"/>
                      </a:gs>
                    </a:gsLst>
                    <a:lin ang="3600000" scaled="0"/>
                  </a:gradFill>
                  <a:latin typeface="Source Han Sans CN Bold Bold"/>
                  <a:ea typeface="Source Han Sans CN Bold Bold"/>
                  <a:cs typeface="Source Han Sans CN Bold Bold"/>
                  <a:sym typeface="Source Han Sans CN Bold Bold"/>
                </a:defRPr>
              </a:pPr>
              <a:r>
                <a:rPr lang="zh-CN" altLang="en-US" dirty="0"/>
                <a:t>兼容性重视不足</a:t>
              </a:r>
              <a:endParaRPr dirty="0"/>
            </a:p>
          </p:txBody>
        </p:sp>
        <p:sp>
          <p:nvSpPr>
            <p:cNvPr id="99" name="文本框 242"/>
            <p:cNvSpPr txBox="1"/>
            <p:nvPr/>
          </p:nvSpPr>
          <p:spPr>
            <a:xfrm>
              <a:off x="1437481" y="6337950"/>
              <a:ext cx="4277031" cy="1661993"/>
            </a:xfrm>
            <a:prstGeom prst="rect">
              <a:avLst/>
            </a:prstGeom>
            <a:noFill/>
            <a:ln w="12700" cap="flat">
              <a:noFill/>
              <a:miter lim="400000"/>
            </a:ln>
            <a:effectLst/>
          </p:spPr>
          <p:txBody>
            <a:bodyPr wrap="square" lIns="0" tIns="0" rIns="0" bIns="0" numCol="1" anchor="ctr">
              <a:spAutoFit/>
            </a:bodyPr>
            <a:lstStyle/>
            <a:p>
              <a:pPr marL="0" marR="0" indent="0" defTabSz="3467735" rtl="0" fontAlgn="auto" latinLnBrk="0" hangingPunct="0">
                <a:lnSpc>
                  <a:spcPct val="100000"/>
                </a:lnSpc>
                <a:spcBef>
                  <a:spcPts val="0"/>
                </a:spcBef>
                <a:spcAft>
                  <a:spcPts val="0"/>
                </a:spcAft>
                <a:buClrTx/>
                <a:buSzTx/>
                <a:buFontTx/>
                <a:buNone/>
              </a:pPr>
              <a:r>
                <a:rPr kumimoji="0" lang="zh-CN" altLang="en-US" sz="3600" b="0" i="0" u="none" strike="noStrike" cap="none" spc="0" normalizeH="0" baseline="0" dirty="0">
                  <a:ln>
                    <a:noFill/>
                  </a:ln>
                  <a:solidFill>
                    <a:srgbClr val="FFFFFF"/>
                  </a:solidFill>
                  <a:effectLst/>
                  <a:uFillTx/>
                  <a:latin typeface="+mn-lt"/>
                  <a:ea typeface="+mn-ea"/>
                  <a:cs typeface="+mn-cs"/>
                  <a:sym typeface="FZLanTingHeiS-R-GB"/>
                </a:rPr>
                <a:t>目前操作系统安全体系中</a:t>
              </a:r>
              <a:r>
                <a:rPr lang="zh-CN" altLang="en-US" sz="3600" dirty="0"/>
                <a:t>未全面</a:t>
              </a:r>
              <a:r>
                <a:rPr kumimoji="0" lang="zh-CN" altLang="en-US" sz="3600" b="0" i="0" u="none" strike="noStrike" cap="none" spc="0" normalizeH="0" baseline="0" dirty="0">
                  <a:ln>
                    <a:noFill/>
                  </a:ln>
                  <a:solidFill>
                    <a:srgbClr val="FFFFFF"/>
                  </a:solidFill>
                  <a:effectLst/>
                  <a:uFillTx/>
                  <a:latin typeface="+mn-lt"/>
                  <a:ea typeface="+mn-ea"/>
                  <a:cs typeface="+mn-cs"/>
                  <a:sym typeface="FZLanTingHeiS-R-GB"/>
                </a:rPr>
                <a:t>考虑兼容性的影响</a:t>
              </a:r>
            </a:p>
          </p:txBody>
        </p:sp>
        <p:pic>
          <p:nvPicPr>
            <p:cNvPr id="100" name="图像" descr="图像"/>
            <p:cNvPicPr>
              <a:picLocks noChangeAspect="1"/>
            </p:cNvPicPr>
            <p:nvPr/>
          </p:nvPicPr>
          <p:blipFill>
            <a:blip r:embed="rId3"/>
            <a:stretch>
              <a:fillRect/>
            </a:stretch>
          </p:blipFill>
          <p:spPr>
            <a:xfrm>
              <a:off x="3037212" y="1235913"/>
              <a:ext cx="1045296" cy="1181186"/>
            </a:xfrm>
            <a:prstGeom prst="rect">
              <a:avLst/>
            </a:prstGeom>
            <a:ln w="12700" cap="flat">
              <a:noFill/>
              <a:miter lim="400000"/>
              <a:headEnd/>
              <a:tailEnd/>
            </a:ln>
            <a:effectLst/>
          </p:spPr>
        </p:pic>
      </p:grpSp>
      <p:sp>
        <p:nvSpPr>
          <p:cNvPr id="36" name="用算力跨越空间"/>
          <p:cNvSpPr txBox="1"/>
          <p:nvPr/>
        </p:nvSpPr>
        <p:spPr>
          <a:xfrm>
            <a:off x="4841402" y="1458748"/>
            <a:ext cx="24454797" cy="1149030"/>
          </a:xfrm>
          <a:prstGeom prst="rect">
            <a:avLst/>
          </a:prstGeom>
          <a:ln w="12700">
            <a:miter lim="400000"/>
          </a:ln>
        </p:spPr>
        <p:txBody>
          <a:bodyPr lIns="35559" tIns="35559" rIns="35559" bIns="35559">
            <a:spAutoFit/>
          </a:bodyPr>
          <a:lstStyle/>
          <a:p>
            <a:pPr defTabSz="1734185">
              <a:defRPr sz="6000">
                <a:solidFill>
                  <a:srgbClr val="1C2D4E"/>
                </a:solidFill>
                <a:latin typeface="+mn-lt"/>
                <a:ea typeface="+mn-ea"/>
                <a:cs typeface="+mn-cs"/>
                <a:sym typeface="Source Han Sans CN Bold Bold"/>
              </a:defRPr>
            </a:pPr>
            <a:r>
              <a:rPr lang="zh-CN" altLang="en-US" sz="7000" b="1" dirty="0">
                <a:solidFill>
                  <a:schemeClr val="tx1"/>
                </a:solidFill>
                <a:latin typeface="Source Han Sans CN" charset="-122"/>
                <a:ea typeface="Source Han Sans CN" charset="-122"/>
                <a:cs typeface="Source Han Sans CN" charset="-122"/>
                <a:sym typeface="Source Han Sans CN Bold Bold"/>
              </a:rPr>
              <a:t>操作系统运行安全挑战</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矩形"/>
          <p:cNvSpPr/>
          <p:nvPr/>
        </p:nvSpPr>
        <p:spPr>
          <a:xfrm>
            <a:off x="3060450" y="4726199"/>
            <a:ext cx="12873639" cy="13657007"/>
          </a:xfrm>
          <a:prstGeom prst="rect">
            <a:avLst/>
          </a:prstGeom>
          <a:solidFill>
            <a:srgbClr val="DCE5FC">
              <a:alpha val="9804"/>
            </a:srgbClr>
          </a:solidFill>
          <a:ln w="3175" cap="flat">
            <a:noFill/>
            <a:miter lim="400000"/>
          </a:ln>
          <a:effectLst/>
        </p:spPr>
        <p:txBody>
          <a:bodyPr wrap="square" lIns="111811" tIns="111811" rIns="111811" bIns="111811" numCol="1" anchor="ctr">
            <a:noAutofit/>
          </a:bodyPr>
          <a:lstStyle/>
          <a:p>
            <a:pPr defTabSz="1894840"/>
            <a:endParaRPr sz="1200">
              <a:solidFill>
                <a:srgbClr val="666666"/>
              </a:solidFill>
              <a:latin typeface="Source Han Sans CN" charset="-122"/>
              <a:ea typeface="Source Han Sans CN" charset="-122"/>
              <a:cs typeface="Source Han Sans CN" charset="-122"/>
            </a:endParaRPr>
          </a:p>
        </p:txBody>
      </p:sp>
      <p:sp>
        <p:nvSpPr>
          <p:cNvPr id="50" name="矩形"/>
          <p:cNvSpPr/>
          <p:nvPr/>
        </p:nvSpPr>
        <p:spPr>
          <a:xfrm>
            <a:off x="18068945" y="4778478"/>
            <a:ext cx="12873639" cy="6264216"/>
          </a:xfrm>
          <a:prstGeom prst="rect">
            <a:avLst/>
          </a:prstGeom>
          <a:solidFill>
            <a:srgbClr val="DCE5FC">
              <a:alpha val="9804"/>
            </a:srgbClr>
          </a:solidFill>
          <a:ln w="3175" cap="flat">
            <a:noFill/>
            <a:miter lim="400000"/>
          </a:ln>
          <a:effectLst/>
        </p:spPr>
        <p:txBody>
          <a:bodyPr wrap="square" lIns="111811" tIns="111811" rIns="111811" bIns="111811" numCol="1" anchor="ctr">
            <a:noAutofit/>
          </a:bodyPr>
          <a:lstStyle/>
          <a:p>
            <a:pPr defTabSz="1894840"/>
            <a:endParaRPr sz="1200">
              <a:solidFill>
                <a:srgbClr val="666666"/>
              </a:solidFill>
              <a:latin typeface="Source Han Sans CN" charset="-122"/>
              <a:ea typeface="Source Han Sans CN" charset="-122"/>
              <a:cs typeface="Source Han Sans CN" charset="-122"/>
            </a:endParaRPr>
          </a:p>
        </p:txBody>
      </p:sp>
      <p:sp>
        <p:nvSpPr>
          <p:cNvPr id="48" name="用算力跨越空间"/>
          <p:cNvSpPr txBox="1"/>
          <p:nvPr/>
        </p:nvSpPr>
        <p:spPr>
          <a:xfrm>
            <a:off x="4841402" y="1458748"/>
            <a:ext cx="24454797" cy="1149030"/>
          </a:xfrm>
          <a:prstGeom prst="rect">
            <a:avLst/>
          </a:prstGeom>
          <a:ln w="12700">
            <a:miter lim="400000"/>
          </a:ln>
        </p:spPr>
        <p:txBody>
          <a:bodyPr lIns="35559" tIns="35559" rIns="35559" bIns="35559">
            <a:spAutoFit/>
          </a:bodyPr>
          <a:lstStyle/>
          <a:p>
            <a:pPr defTabSz="1734185">
              <a:defRPr sz="6000">
                <a:solidFill>
                  <a:srgbClr val="1C2D4E"/>
                </a:solidFill>
                <a:latin typeface="+mn-lt"/>
                <a:ea typeface="+mn-ea"/>
                <a:cs typeface="+mn-cs"/>
                <a:sym typeface="Source Han Sans CN Bold Bold"/>
              </a:defRPr>
            </a:pPr>
            <a:r>
              <a:rPr lang="zh-CN" altLang="en-US" sz="7000" b="1" dirty="0">
                <a:solidFill>
                  <a:schemeClr val="tx1"/>
                </a:solidFill>
                <a:latin typeface="Source Han Sans CN" charset="-122"/>
                <a:ea typeface="Source Han Sans CN" charset="-122"/>
                <a:cs typeface="Source Han Sans CN" charset="-122"/>
                <a:sym typeface="Source Han Sans CN Bold Bold"/>
              </a:rPr>
              <a:t>操作系统安全需求分析</a:t>
            </a:r>
            <a:r>
              <a:rPr lang="en-US" altLang="zh-CN" sz="7000" b="1" dirty="0">
                <a:solidFill>
                  <a:schemeClr val="tx1"/>
                </a:solidFill>
                <a:latin typeface="Source Han Sans CN" charset="-122"/>
                <a:ea typeface="Source Han Sans CN" charset="-122"/>
                <a:cs typeface="Source Han Sans CN" charset="-122"/>
                <a:sym typeface="Source Han Sans CN Bold Bold"/>
              </a:rPr>
              <a:t>——</a:t>
            </a:r>
            <a:r>
              <a:rPr lang="zh-CN" altLang="en-US" sz="7000" b="1" dirty="0">
                <a:solidFill>
                  <a:schemeClr val="tx1"/>
                </a:solidFill>
                <a:latin typeface="Source Han Sans CN" charset="-122"/>
                <a:ea typeface="Source Han Sans CN" charset="-122"/>
                <a:cs typeface="Source Han Sans CN" charset="-122"/>
                <a:sym typeface="Source Han Sans CN Bold Bold"/>
              </a:rPr>
              <a:t>安全功能需求</a:t>
            </a:r>
          </a:p>
        </p:txBody>
      </p:sp>
      <p:sp>
        <p:nvSpPr>
          <p:cNvPr id="57" name="矩形 56"/>
          <p:cNvSpPr/>
          <p:nvPr/>
        </p:nvSpPr>
        <p:spPr>
          <a:xfrm>
            <a:off x="6479111" y="3659172"/>
            <a:ext cx="5955476" cy="861774"/>
          </a:xfrm>
          <a:prstGeom prst="rect">
            <a:avLst/>
          </a:prstGeom>
        </p:spPr>
        <p:txBody>
          <a:bodyPr wrap="none">
            <a:spAutoFit/>
          </a:bodyPr>
          <a:lstStyle/>
          <a:p>
            <a:pPr lvl="1" indent="0" defTabSz="325120">
              <a:defRPr sz="4500">
                <a:solidFill>
                  <a:srgbClr val="1C2D4E"/>
                </a:solidFill>
                <a:latin typeface="+mn-lt"/>
                <a:ea typeface="+mn-ea"/>
                <a:cs typeface="+mn-cs"/>
                <a:sym typeface="Source Han Sans CN Bold Bold"/>
              </a:defRPr>
            </a:pPr>
            <a:r>
              <a:rPr lang="zh-CN" altLang="en-US" sz="5000" b="1" dirty="0">
                <a:solidFill>
                  <a:schemeClr val="tx1"/>
                </a:solidFill>
                <a:latin typeface="Source Han Sans CN" charset="-122"/>
                <a:ea typeface="Source Han Sans CN" charset="-122"/>
                <a:cs typeface="Source Han Sans CN" charset="-122"/>
              </a:rPr>
              <a:t>人体健康的保护机制</a:t>
            </a:r>
          </a:p>
        </p:txBody>
      </p:sp>
      <p:sp>
        <p:nvSpPr>
          <p:cNvPr id="58" name="矩形 57"/>
          <p:cNvSpPr/>
          <p:nvPr/>
        </p:nvSpPr>
        <p:spPr>
          <a:xfrm>
            <a:off x="20560396" y="3659172"/>
            <a:ext cx="7879080" cy="861774"/>
          </a:xfrm>
          <a:prstGeom prst="rect">
            <a:avLst/>
          </a:prstGeom>
        </p:spPr>
        <p:txBody>
          <a:bodyPr wrap="none">
            <a:spAutoFit/>
          </a:bodyPr>
          <a:lstStyle/>
          <a:p>
            <a:pPr lvl="1" indent="0" defTabSz="325120">
              <a:defRPr sz="4500">
                <a:solidFill>
                  <a:srgbClr val="1C2D4E"/>
                </a:solidFill>
                <a:latin typeface="+mn-lt"/>
                <a:ea typeface="+mn-ea"/>
                <a:cs typeface="+mn-cs"/>
                <a:sym typeface="Source Han Sans CN Bold Bold"/>
              </a:defRPr>
            </a:pPr>
            <a:r>
              <a:rPr lang="zh-CN" altLang="en-US" sz="5000" b="1" dirty="0">
                <a:solidFill>
                  <a:schemeClr val="tx1"/>
                </a:solidFill>
                <a:latin typeface="Source Han Sans CN" charset="-122"/>
                <a:ea typeface="Source Han Sans CN" charset="-122"/>
                <a:cs typeface="Source Han Sans CN" charset="-122"/>
              </a:rPr>
              <a:t>操作系统运行安全功能需求</a:t>
            </a:r>
          </a:p>
        </p:txBody>
      </p:sp>
      <p:sp>
        <p:nvSpPr>
          <p:cNvPr id="9" name="文本框 8"/>
          <p:cNvSpPr txBox="1"/>
          <p:nvPr/>
        </p:nvSpPr>
        <p:spPr>
          <a:xfrm>
            <a:off x="3347777" y="11608013"/>
            <a:ext cx="12465548" cy="2708434"/>
          </a:xfrm>
          <a:prstGeom prst="rect">
            <a:avLst/>
          </a:prstGeom>
          <a:noFill/>
        </p:spPr>
        <p:txBody>
          <a:bodyPr wrap="square" rtlCol="0">
            <a:spAutoFit/>
          </a:bodyPr>
          <a:lstStyle/>
          <a:p>
            <a:pPr marL="457200" indent="-457200" algn="l" defTabSz="914400">
              <a:spcBef>
                <a:spcPts val="600"/>
              </a:spcBef>
              <a:spcAft>
                <a:spcPts val="600"/>
              </a:spcAft>
              <a:buFont typeface="Wingdings" panose="05000000000000000000" pitchFamily="2" charset="2"/>
              <a:buChar char="p"/>
              <a:defRPr sz="3500">
                <a:solidFill>
                  <a:srgbClr val="FFFFFF"/>
                </a:solidFill>
                <a:latin typeface="Source Han Sans CN Regular"/>
                <a:ea typeface="Source Han Sans CN Regular"/>
                <a:cs typeface="Source Han Sans CN Regular"/>
                <a:sym typeface="Source Han Sans CN Regular"/>
              </a:defRPr>
            </a:pPr>
            <a:r>
              <a:rPr lang="zh-CN" altLang="en-US" sz="3500" dirty="0">
                <a:latin typeface="Source Han Sans CN Regular"/>
              </a:rPr>
              <a:t>皮肤和黏膜屏障：阻挡大多数病原体的侵入</a:t>
            </a:r>
            <a:endParaRPr lang="en-US" altLang="zh-CN" sz="3500" dirty="0">
              <a:latin typeface="Source Han Sans CN Regular"/>
            </a:endParaRPr>
          </a:p>
          <a:p>
            <a:pPr marL="457200" indent="-457200" algn="l" defTabSz="914400">
              <a:spcBef>
                <a:spcPts val="600"/>
              </a:spcBef>
              <a:spcAft>
                <a:spcPts val="600"/>
              </a:spcAft>
              <a:buFont typeface="Wingdings" panose="05000000000000000000" pitchFamily="2" charset="2"/>
              <a:buChar char="p"/>
              <a:defRPr sz="3500">
                <a:solidFill>
                  <a:srgbClr val="FFFFFF"/>
                </a:solidFill>
                <a:latin typeface="Source Han Sans CN Regular"/>
                <a:ea typeface="Source Han Sans CN Regular"/>
                <a:cs typeface="Source Han Sans CN Regular"/>
                <a:sym typeface="Source Han Sans CN Regular"/>
              </a:defRPr>
            </a:pPr>
            <a:r>
              <a:rPr lang="zh-CN" altLang="en-US" sz="3500" dirty="0">
                <a:latin typeface="Source Han Sans CN Regular"/>
              </a:rPr>
              <a:t>免疫系统：识别病原体、癌细胞，并进行吞噬和清除</a:t>
            </a:r>
            <a:endParaRPr lang="en-US" altLang="zh-CN" sz="3500" dirty="0">
              <a:latin typeface="Source Han Sans CN Regular"/>
            </a:endParaRPr>
          </a:p>
          <a:p>
            <a:pPr marL="457200" indent="-457200" algn="l" defTabSz="914400">
              <a:spcBef>
                <a:spcPts val="600"/>
              </a:spcBef>
              <a:spcAft>
                <a:spcPts val="600"/>
              </a:spcAft>
              <a:buFont typeface="Wingdings" panose="05000000000000000000" pitchFamily="2" charset="2"/>
              <a:buChar char="p"/>
              <a:defRPr sz="3500">
                <a:solidFill>
                  <a:srgbClr val="FFFFFF"/>
                </a:solidFill>
                <a:latin typeface="Source Han Sans CN Regular"/>
                <a:ea typeface="Source Han Sans CN Regular"/>
                <a:cs typeface="Source Han Sans CN Regular"/>
                <a:sym typeface="Source Han Sans CN Regular"/>
              </a:defRPr>
            </a:pPr>
            <a:r>
              <a:rPr lang="zh-CN" altLang="en-US" sz="3500" dirty="0">
                <a:latin typeface="Source Han Sans CN Regular"/>
              </a:rPr>
              <a:t>肠道菌群、体温调节、炎症反应：抑制病原体的生长和扩散</a:t>
            </a:r>
            <a:endParaRPr lang="en-US" altLang="zh-CN" sz="3500" dirty="0">
              <a:latin typeface="Source Han Sans CN Regular"/>
            </a:endParaRPr>
          </a:p>
          <a:p>
            <a:pPr marL="457200" indent="-457200" algn="l" defTabSz="914400">
              <a:spcBef>
                <a:spcPts val="600"/>
              </a:spcBef>
              <a:spcAft>
                <a:spcPts val="600"/>
              </a:spcAft>
              <a:buFont typeface="Wingdings" panose="05000000000000000000" pitchFamily="2" charset="2"/>
              <a:buChar char="p"/>
              <a:defRPr sz="3500">
                <a:solidFill>
                  <a:srgbClr val="FFFFFF"/>
                </a:solidFill>
                <a:latin typeface="Source Han Sans CN Regular"/>
                <a:ea typeface="Source Han Sans CN Regular"/>
                <a:cs typeface="Source Han Sans CN Regular"/>
                <a:sym typeface="Source Han Sans CN Regular"/>
              </a:defRPr>
            </a:pPr>
            <a:r>
              <a:rPr lang="zh-CN" altLang="en-US" sz="3500" dirty="0">
                <a:latin typeface="Source Han Sans CN Regular"/>
              </a:rPr>
              <a:t>细胞修复：促进</a:t>
            </a:r>
            <a:r>
              <a:rPr lang="en-US" altLang="zh-CN" sz="3500" dirty="0">
                <a:latin typeface="Source Han Sans CN Regular"/>
              </a:rPr>
              <a:t>DNA</a:t>
            </a:r>
            <a:r>
              <a:rPr lang="zh-CN" altLang="en-US" sz="3500" dirty="0">
                <a:latin typeface="Source Han Sans CN Regular"/>
              </a:rPr>
              <a:t>修复，修复受损组织</a:t>
            </a:r>
            <a:endParaRPr lang="en-US" altLang="zh-CN" sz="3500" dirty="0">
              <a:latin typeface="Source Han Sans CN Regular"/>
            </a:endParaRPr>
          </a:p>
        </p:txBody>
      </p:sp>
      <p:grpSp>
        <p:nvGrpSpPr>
          <p:cNvPr id="10" name="组合 9"/>
          <p:cNvGrpSpPr/>
          <p:nvPr/>
        </p:nvGrpSpPr>
        <p:grpSpPr>
          <a:xfrm>
            <a:off x="4739125" y="14866149"/>
            <a:ext cx="9369097" cy="2751009"/>
            <a:chOff x="3247778" y="14206860"/>
            <a:chExt cx="9369097" cy="2751009"/>
          </a:xfrm>
        </p:grpSpPr>
        <p:sp>
          <p:nvSpPr>
            <p:cNvPr id="11" name="箭头: 下 10"/>
            <p:cNvSpPr/>
            <p:nvPr/>
          </p:nvSpPr>
          <p:spPr>
            <a:xfrm>
              <a:off x="7470899" y="14206860"/>
              <a:ext cx="870857" cy="972000"/>
            </a:xfrm>
            <a:prstGeom prst="downArrow">
              <a:avLst/>
            </a:prstGeom>
            <a:solidFill>
              <a:srgbClr val="FFFFFF"/>
            </a:solidFill>
            <a:ln w="3175"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25287" tIns="25287" rIns="25287" bIns="25287" numCol="1" spcCol="38100" rtlCol="0" anchor="ctr">
              <a:spAutoFit/>
            </a:bodyPr>
            <a:lstStyle/>
            <a:p>
              <a:pPr marL="0" marR="0" indent="0" algn="ctr" defTabSz="1174115" rtl="0" fontAlgn="auto" latinLnBrk="0" hangingPunct="0">
                <a:lnSpc>
                  <a:spcPct val="100000"/>
                </a:lnSpc>
                <a:spcBef>
                  <a:spcPts val="0"/>
                </a:spcBef>
                <a:spcAft>
                  <a:spcPts val="0"/>
                </a:spcAft>
                <a:buClrTx/>
                <a:buSzTx/>
                <a:buFontTx/>
                <a:buNone/>
              </a:pPr>
              <a:endParaRPr kumimoji="0" lang="zh-CN" altLang="en-US" sz="4400" b="0" i="0" u="none" strike="noStrike" cap="none" spc="0" normalizeH="0" baseline="0">
                <a:ln>
                  <a:noFill/>
                </a:ln>
                <a:solidFill>
                  <a:srgbClr val="000000"/>
                </a:solidFill>
                <a:effectLst/>
                <a:uFillTx/>
                <a:latin typeface="+mn-lt"/>
                <a:ea typeface="+mn-ea"/>
                <a:cs typeface="+mn-cs"/>
                <a:sym typeface="FZLanTingHeiS-R-GB"/>
              </a:endParaRPr>
            </a:p>
          </p:txBody>
        </p:sp>
        <p:sp>
          <p:nvSpPr>
            <p:cNvPr id="12" name="矩形: 圆角 11"/>
            <p:cNvSpPr/>
            <p:nvPr/>
          </p:nvSpPr>
          <p:spPr>
            <a:xfrm>
              <a:off x="3247778" y="15539293"/>
              <a:ext cx="1524000" cy="1418576"/>
            </a:xfrm>
            <a:prstGeom prst="roundRect">
              <a:avLst/>
            </a:prstGeom>
            <a:solidFill>
              <a:srgbClr val="FFFFFF"/>
            </a:solidFill>
            <a:ln w="3175"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25287" tIns="25287" rIns="25287" bIns="25287" numCol="1" spcCol="38100" rtlCol="0" anchor="ctr">
              <a:spAutoFit/>
            </a:bodyPr>
            <a:lstStyle/>
            <a:p>
              <a:pPr marL="0" marR="0" indent="0" algn="ctr" defTabSz="1174115" rtl="0" fontAlgn="auto" latinLnBrk="0" hangingPunct="0">
                <a:lnSpc>
                  <a:spcPct val="100000"/>
                </a:lnSpc>
                <a:spcBef>
                  <a:spcPts val="0"/>
                </a:spcBef>
                <a:spcAft>
                  <a:spcPts val="0"/>
                </a:spcAft>
                <a:buClrTx/>
                <a:buSzTx/>
                <a:buFontTx/>
                <a:buNone/>
              </a:pPr>
              <a:r>
                <a:rPr kumimoji="0" lang="zh-CN" altLang="en-US" sz="4000" b="0" i="0" u="none" strike="noStrike" cap="none" spc="0" normalizeH="0" baseline="0" dirty="0">
                  <a:ln>
                    <a:noFill/>
                  </a:ln>
                  <a:solidFill>
                    <a:srgbClr val="000000"/>
                  </a:solidFill>
                  <a:effectLst/>
                  <a:uFillTx/>
                  <a:latin typeface="+mn-lt"/>
                  <a:ea typeface="+mn-ea"/>
                  <a:cs typeface="+mn-cs"/>
                  <a:sym typeface="FZLanTingHeiS-R-GB"/>
                </a:rPr>
                <a:t>入侵阻挡</a:t>
              </a:r>
            </a:p>
          </p:txBody>
        </p:sp>
        <p:sp>
          <p:nvSpPr>
            <p:cNvPr id="13" name="矩形: 圆角 12"/>
            <p:cNvSpPr/>
            <p:nvPr/>
          </p:nvSpPr>
          <p:spPr>
            <a:xfrm>
              <a:off x="11092875" y="15539293"/>
              <a:ext cx="1524000" cy="1418576"/>
            </a:xfrm>
            <a:prstGeom prst="roundRect">
              <a:avLst/>
            </a:prstGeom>
            <a:solidFill>
              <a:srgbClr val="FFFFFF"/>
            </a:solidFill>
            <a:ln w="3175"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25287" tIns="25287" rIns="25287" bIns="25287" numCol="1" spcCol="38100" rtlCol="0" anchor="ctr">
              <a:spAutoFit/>
            </a:bodyPr>
            <a:lstStyle/>
            <a:p>
              <a:pPr marL="0" marR="0" indent="0" algn="ctr" defTabSz="1174115" rtl="0" fontAlgn="auto" latinLnBrk="0" hangingPunct="0">
                <a:lnSpc>
                  <a:spcPct val="100000"/>
                </a:lnSpc>
                <a:spcBef>
                  <a:spcPts val="0"/>
                </a:spcBef>
                <a:spcAft>
                  <a:spcPts val="0"/>
                </a:spcAft>
                <a:buClrTx/>
                <a:buSzTx/>
                <a:buFontTx/>
                <a:buNone/>
              </a:pPr>
              <a:r>
                <a:rPr lang="zh-CN" altLang="en-US" sz="4000" dirty="0">
                  <a:solidFill>
                    <a:srgbClr val="000000"/>
                  </a:solidFill>
                </a:rPr>
                <a:t>损伤修复</a:t>
              </a:r>
              <a:endParaRPr kumimoji="0" lang="zh-CN" altLang="en-US" sz="4000" b="0" i="0" u="none" strike="noStrike" cap="none" spc="0" normalizeH="0" baseline="0" dirty="0">
                <a:ln>
                  <a:noFill/>
                </a:ln>
                <a:solidFill>
                  <a:srgbClr val="000000"/>
                </a:solidFill>
                <a:effectLst/>
                <a:uFillTx/>
                <a:latin typeface="+mn-lt"/>
                <a:ea typeface="+mn-ea"/>
                <a:cs typeface="+mn-cs"/>
                <a:sym typeface="FZLanTingHeiS-R-GB"/>
              </a:endParaRPr>
            </a:p>
          </p:txBody>
        </p:sp>
        <p:sp>
          <p:nvSpPr>
            <p:cNvPr id="14" name="矩形: 圆角 13"/>
            <p:cNvSpPr/>
            <p:nvPr/>
          </p:nvSpPr>
          <p:spPr>
            <a:xfrm>
              <a:off x="8477842" y="15539293"/>
              <a:ext cx="1524000" cy="1418576"/>
            </a:xfrm>
            <a:prstGeom prst="roundRect">
              <a:avLst/>
            </a:prstGeom>
            <a:solidFill>
              <a:srgbClr val="FFFFFF"/>
            </a:solidFill>
            <a:ln w="3175"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25287" tIns="25287" rIns="25287" bIns="25287" numCol="1" spcCol="38100" rtlCol="0" anchor="ctr">
              <a:spAutoFit/>
            </a:bodyPr>
            <a:lstStyle/>
            <a:p>
              <a:pPr marL="0" marR="0" indent="0" algn="ctr" defTabSz="1174115" rtl="0" fontAlgn="auto" latinLnBrk="0" hangingPunct="0">
                <a:lnSpc>
                  <a:spcPct val="100000"/>
                </a:lnSpc>
                <a:spcBef>
                  <a:spcPts val="0"/>
                </a:spcBef>
                <a:spcAft>
                  <a:spcPts val="0"/>
                </a:spcAft>
                <a:buClrTx/>
                <a:buSzTx/>
                <a:buFontTx/>
                <a:buNone/>
              </a:pPr>
              <a:r>
                <a:rPr kumimoji="0" lang="zh-CN" altLang="en-US" sz="4000" b="0" i="0" u="none" strike="noStrike" cap="none" spc="0" normalizeH="0" baseline="0" dirty="0">
                  <a:ln>
                    <a:noFill/>
                  </a:ln>
                  <a:solidFill>
                    <a:srgbClr val="000000"/>
                  </a:solidFill>
                  <a:effectLst/>
                  <a:uFillTx/>
                  <a:latin typeface="+mn-lt"/>
                  <a:ea typeface="+mn-ea"/>
                  <a:cs typeface="+mn-cs"/>
                  <a:sym typeface="FZLanTingHeiS-R-GB"/>
                </a:rPr>
                <a:t>危害控制</a:t>
              </a:r>
            </a:p>
          </p:txBody>
        </p:sp>
        <p:sp>
          <p:nvSpPr>
            <p:cNvPr id="15" name="矩形: 圆角 14"/>
            <p:cNvSpPr/>
            <p:nvPr/>
          </p:nvSpPr>
          <p:spPr>
            <a:xfrm>
              <a:off x="5862810" y="15539293"/>
              <a:ext cx="1524000" cy="1418576"/>
            </a:xfrm>
            <a:prstGeom prst="roundRect">
              <a:avLst/>
            </a:prstGeom>
            <a:solidFill>
              <a:srgbClr val="FFFFFF"/>
            </a:solidFill>
            <a:ln w="3175"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25287" tIns="25287" rIns="25287" bIns="25287" numCol="1" spcCol="38100" rtlCol="0" anchor="ctr">
              <a:spAutoFit/>
            </a:bodyPr>
            <a:lstStyle/>
            <a:p>
              <a:pPr marL="0" marR="0" indent="0" algn="ctr" defTabSz="1174115" rtl="0" fontAlgn="auto" latinLnBrk="0" hangingPunct="0">
                <a:lnSpc>
                  <a:spcPct val="100000"/>
                </a:lnSpc>
                <a:spcBef>
                  <a:spcPts val="0"/>
                </a:spcBef>
                <a:spcAft>
                  <a:spcPts val="0"/>
                </a:spcAft>
                <a:buClrTx/>
                <a:buSzTx/>
                <a:buFontTx/>
                <a:buNone/>
              </a:pPr>
              <a:r>
                <a:rPr kumimoji="0" lang="zh-CN" altLang="en-US" sz="4000" b="0" i="0" u="none" strike="noStrike" cap="none" spc="0" normalizeH="0" baseline="0" dirty="0">
                  <a:ln>
                    <a:noFill/>
                  </a:ln>
                  <a:solidFill>
                    <a:srgbClr val="000000"/>
                  </a:solidFill>
                  <a:effectLst/>
                  <a:uFillTx/>
                  <a:latin typeface="+mn-lt"/>
                  <a:ea typeface="+mn-ea"/>
                  <a:cs typeface="+mn-cs"/>
                  <a:sym typeface="FZLanTingHeiS-R-GB"/>
                </a:rPr>
                <a:t>异常感知</a:t>
              </a:r>
            </a:p>
          </p:txBody>
        </p:sp>
      </p:grpSp>
      <p:sp>
        <p:nvSpPr>
          <p:cNvPr id="49" name="箭头: 右 48"/>
          <p:cNvSpPr/>
          <p:nvPr/>
        </p:nvSpPr>
        <p:spPr>
          <a:xfrm>
            <a:off x="16338168" y="11660944"/>
            <a:ext cx="1386349" cy="1149030"/>
          </a:xfrm>
          <a:prstGeom prst="rightArrow">
            <a:avLst/>
          </a:prstGeom>
          <a:solidFill>
            <a:srgbClr val="FFFFFF"/>
          </a:solidFill>
          <a:ln w="3175"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25287" tIns="25287" rIns="25287" bIns="25287" numCol="1" spcCol="38100" rtlCol="0" anchor="ctr">
            <a:spAutoFit/>
          </a:bodyPr>
          <a:lstStyle/>
          <a:p>
            <a:pPr marL="0" marR="0" indent="0" algn="ctr" defTabSz="1174115" rtl="0" fontAlgn="auto" latinLnBrk="0" hangingPunct="0">
              <a:lnSpc>
                <a:spcPct val="100000"/>
              </a:lnSpc>
              <a:spcBef>
                <a:spcPts val="0"/>
              </a:spcBef>
              <a:spcAft>
                <a:spcPts val="0"/>
              </a:spcAft>
              <a:buClrTx/>
              <a:buSzTx/>
              <a:buFontTx/>
              <a:buNone/>
            </a:pPr>
            <a:endParaRPr kumimoji="0" lang="zh-CN" altLang="en-US" sz="4400" b="0" i="0" u="none" strike="noStrike" cap="none" spc="0" normalizeH="0" baseline="0">
              <a:ln>
                <a:noFill/>
              </a:ln>
              <a:solidFill>
                <a:srgbClr val="000000"/>
              </a:solidFill>
              <a:effectLst/>
              <a:uFillTx/>
              <a:latin typeface="+mn-lt"/>
              <a:ea typeface="+mn-ea"/>
              <a:cs typeface="+mn-cs"/>
              <a:sym typeface="FZLanTingHeiS-R-GB"/>
            </a:endParaRPr>
          </a:p>
        </p:txBody>
      </p:sp>
      <p:grpSp>
        <p:nvGrpSpPr>
          <p:cNvPr id="25" name="组合 24"/>
          <p:cNvGrpSpPr/>
          <p:nvPr/>
        </p:nvGrpSpPr>
        <p:grpSpPr>
          <a:xfrm>
            <a:off x="4804226" y="5073564"/>
            <a:ext cx="9050807" cy="5685631"/>
            <a:chOff x="5308722" y="5073564"/>
            <a:chExt cx="9050807" cy="5685631"/>
          </a:xfrm>
        </p:grpSpPr>
        <p:grpSp>
          <p:nvGrpSpPr>
            <p:cNvPr id="3" name="组合 2"/>
            <p:cNvGrpSpPr/>
            <p:nvPr/>
          </p:nvGrpSpPr>
          <p:grpSpPr>
            <a:xfrm>
              <a:off x="5308722" y="5073564"/>
              <a:ext cx="9050807" cy="5403267"/>
              <a:chOff x="5187242" y="5232120"/>
              <a:chExt cx="9050807" cy="5403267"/>
            </a:xfrm>
          </p:grpSpPr>
          <p:grpSp>
            <p:nvGrpSpPr>
              <p:cNvPr id="26" name="组合 25"/>
              <p:cNvGrpSpPr/>
              <p:nvPr/>
            </p:nvGrpSpPr>
            <p:grpSpPr>
              <a:xfrm>
                <a:off x="5187242" y="5232120"/>
                <a:ext cx="9050807" cy="5403267"/>
                <a:chOff x="21559720" y="11779473"/>
                <a:chExt cx="10129212" cy="6728194"/>
              </a:xfrm>
            </p:grpSpPr>
            <p:pic>
              <p:nvPicPr>
                <p:cNvPr id="17" name="图片 16"/>
                <p:cNvPicPr>
                  <a:picLocks noChangeAspect="1"/>
                </p:cNvPicPr>
                <p:nvPr/>
              </p:nvPicPr>
              <p:blipFill>
                <a:blip r:embed="rId3">
                  <a:clrChange>
                    <a:clrFrom>
                      <a:srgbClr val="E46B62"/>
                    </a:clrFrom>
                    <a:clrTo>
                      <a:srgbClr val="E46B62">
                        <a:alpha val="0"/>
                      </a:srgbClr>
                    </a:clrTo>
                  </a:clrChange>
                  <a:duotone>
                    <a:schemeClr val="accent1">
                      <a:shade val="45000"/>
                      <a:satMod val="135000"/>
                    </a:schemeClr>
                    <a:prstClr val="white"/>
                  </a:duotone>
                  <a:extLst>
                    <a:ext uri="{BEBA8EAE-BF5A-486C-A8C5-ECC9F3942E4B}">
                      <a14:imgProps xmlns:a14="http://schemas.microsoft.com/office/drawing/2010/main">
                        <a14:imgLayer r:embed="rId4">
                          <a14:imgEffect>
                            <a14:backgroundRemoval t="1878" b="99218" l="9375" r="94643">
                              <a14:backgroundMark x1="29911" y1="35368" x2="29911" y2="35368"/>
                              <a14:backgroundMark x1="29911" y1="43192" x2="29911" y2="43192"/>
                              <a14:backgroundMark x1="78571" y1="47731" x2="78571" y2="47731"/>
                              <a14:backgroundMark x1="75446" y1="43818" x2="75446" y2="43818"/>
                              <a14:backgroundMark x1="80357" y1="51487" x2="80357" y2="51487"/>
                              <a14:backgroundMark x1="29018" y1="45853" x2="29018" y2="45853"/>
                              <a14:backgroundMark x1="27232" y1="53208" x2="27232" y2="53208"/>
                            </a14:backgroundRemoval>
                          </a14:imgEffect>
                        </a14:imgLayer>
                      </a14:imgProps>
                    </a:ext>
                  </a:extLst>
                </a:blip>
                <a:stretch>
                  <a:fillRect/>
                </a:stretch>
              </p:blipFill>
              <p:spPr>
                <a:xfrm>
                  <a:off x="25556913" y="11779473"/>
                  <a:ext cx="2133600" cy="6086475"/>
                </a:xfrm>
                <a:prstGeom prst="rect">
                  <a:avLst/>
                </a:prstGeom>
              </p:spPr>
            </p:pic>
            <p:sp>
              <p:nvSpPr>
                <p:cNvPr id="18" name="流程图: 终止 17"/>
                <p:cNvSpPr/>
                <p:nvPr/>
              </p:nvSpPr>
              <p:spPr>
                <a:xfrm>
                  <a:off x="21559720" y="13888776"/>
                  <a:ext cx="2506001" cy="766550"/>
                </a:xfrm>
                <a:prstGeom prst="flowChartTerminator">
                  <a:avLst/>
                </a:prstGeom>
                <a:solidFill>
                  <a:schemeClr val="tx1"/>
                </a:solidFill>
                <a:ln w="3175"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25287" tIns="25287" rIns="25287" bIns="25287" numCol="1" spcCol="38100" rtlCol="0" anchor="ctr">
                  <a:spAutoFit/>
                </a:bodyPr>
                <a:lstStyle/>
                <a:p>
                  <a:pPr marL="0" marR="0" indent="0" algn="ctr" defTabSz="1174115" rtl="0" fontAlgn="auto" latinLnBrk="0" hangingPunct="0">
                    <a:lnSpc>
                      <a:spcPct val="100000"/>
                    </a:lnSpc>
                    <a:spcBef>
                      <a:spcPts val="0"/>
                    </a:spcBef>
                    <a:spcAft>
                      <a:spcPts val="0"/>
                    </a:spcAft>
                    <a:buClrTx/>
                    <a:buSzTx/>
                    <a:buFontTx/>
                    <a:buNone/>
                  </a:pPr>
                  <a:r>
                    <a:rPr kumimoji="0" lang="zh-CN" altLang="en-US" sz="3200" b="0" i="0" u="none" strike="noStrike" cap="none" spc="0" normalizeH="0" baseline="0" dirty="0">
                      <a:ln>
                        <a:noFill/>
                      </a:ln>
                      <a:solidFill>
                        <a:srgbClr val="000000"/>
                      </a:solidFill>
                      <a:effectLst/>
                      <a:uFillTx/>
                      <a:latin typeface="Source Han Sans CN Regular"/>
                      <a:sym typeface="FZLanTingHeiS-R-GB"/>
                    </a:rPr>
                    <a:t>粘膜</a:t>
                  </a:r>
                </a:p>
              </p:txBody>
            </p:sp>
            <p:sp>
              <p:nvSpPr>
                <p:cNvPr id="19" name="流程图: 终止 18"/>
                <p:cNvSpPr/>
                <p:nvPr/>
              </p:nvSpPr>
              <p:spPr>
                <a:xfrm>
                  <a:off x="22422410" y="15882810"/>
                  <a:ext cx="2507226" cy="764279"/>
                </a:xfrm>
                <a:prstGeom prst="flowChartTerminator">
                  <a:avLst/>
                </a:prstGeom>
                <a:solidFill>
                  <a:schemeClr val="tx1"/>
                </a:solidFill>
                <a:ln w="3175"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25287" tIns="25287" rIns="25287" bIns="25287" numCol="1" spcCol="38100" rtlCol="0" anchor="ctr">
                  <a:spAutoFit/>
                </a:bodyPr>
                <a:lstStyle/>
                <a:p>
                  <a:pPr marL="0" marR="0" indent="0" algn="ctr" defTabSz="1174115" rtl="0" fontAlgn="auto" latinLnBrk="0" hangingPunct="0">
                    <a:lnSpc>
                      <a:spcPct val="100000"/>
                    </a:lnSpc>
                    <a:spcBef>
                      <a:spcPts val="0"/>
                    </a:spcBef>
                    <a:spcAft>
                      <a:spcPts val="0"/>
                    </a:spcAft>
                    <a:buClrTx/>
                    <a:buSzTx/>
                    <a:buFontTx/>
                    <a:buNone/>
                  </a:pPr>
                  <a:r>
                    <a:rPr kumimoji="0" lang="zh-CN" altLang="en-US" sz="3200" b="0" i="0" u="none" strike="noStrike" cap="none" spc="0" normalizeH="0" baseline="0" dirty="0">
                      <a:ln>
                        <a:noFill/>
                      </a:ln>
                      <a:solidFill>
                        <a:srgbClr val="000000"/>
                      </a:solidFill>
                      <a:effectLst/>
                      <a:uFillTx/>
                      <a:latin typeface="Source Han Sans CN Regular"/>
                      <a:sym typeface="FZLanTingHeiS-R-GB"/>
                    </a:rPr>
                    <a:t>免疫系统</a:t>
                  </a:r>
                </a:p>
              </p:txBody>
            </p:sp>
            <p:sp>
              <p:nvSpPr>
                <p:cNvPr id="20" name="流程图: 终止 19"/>
                <p:cNvSpPr/>
                <p:nvPr/>
              </p:nvSpPr>
              <p:spPr>
                <a:xfrm>
                  <a:off x="23712080" y="17743388"/>
                  <a:ext cx="2507226" cy="764279"/>
                </a:xfrm>
                <a:prstGeom prst="flowChartTerminator">
                  <a:avLst/>
                </a:prstGeom>
                <a:solidFill>
                  <a:schemeClr val="tx1"/>
                </a:solidFill>
                <a:ln w="3175"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25287" tIns="25287" rIns="25287" bIns="25287" numCol="1" spcCol="38100" rtlCol="0" anchor="ctr">
                  <a:spAutoFit/>
                </a:bodyPr>
                <a:lstStyle/>
                <a:p>
                  <a:pPr marL="0" marR="0" indent="0" algn="ctr" defTabSz="1174115" rtl="0" fontAlgn="auto" latinLnBrk="0" hangingPunct="0">
                    <a:lnSpc>
                      <a:spcPct val="100000"/>
                    </a:lnSpc>
                    <a:spcBef>
                      <a:spcPts val="0"/>
                    </a:spcBef>
                    <a:spcAft>
                      <a:spcPts val="0"/>
                    </a:spcAft>
                    <a:buClrTx/>
                    <a:buSzTx/>
                    <a:buFontTx/>
                    <a:buNone/>
                  </a:pPr>
                  <a:r>
                    <a:rPr kumimoji="0" lang="zh-CN" altLang="en-US" sz="3200" b="0" i="0" u="none" strike="noStrike" cap="none" spc="0" normalizeH="0" baseline="0" dirty="0">
                      <a:ln>
                        <a:noFill/>
                      </a:ln>
                      <a:solidFill>
                        <a:srgbClr val="000000"/>
                      </a:solidFill>
                      <a:effectLst/>
                      <a:uFillTx/>
                      <a:latin typeface="Source Han Sans CN Regular"/>
                      <a:sym typeface="FZLanTingHeiS-R-GB"/>
                    </a:rPr>
                    <a:t>肠道菌群</a:t>
                  </a:r>
                </a:p>
              </p:txBody>
            </p:sp>
            <p:sp>
              <p:nvSpPr>
                <p:cNvPr id="21" name="流程图: 终止 20"/>
                <p:cNvSpPr/>
                <p:nvPr/>
              </p:nvSpPr>
              <p:spPr>
                <a:xfrm>
                  <a:off x="29073081" y="16594330"/>
                  <a:ext cx="2507225" cy="764279"/>
                </a:xfrm>
                <a:prstGeom prst="flowChartTerminator">
                  <a:avLst/>
                </a:prstGeom>
                <a:solidFill>
                  <a:schemeClr val="tx1"/>
                </a:solidFill>
                <a:ln w="3175"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25287" tIns="25287" rIns="25287" bIns="25287" numCol="1" spcCol="38100" rtlCol="0" anchor="ctr">
                  <a:spAutoFit/>
                </a:bodyPr>
                <a:lstStyle/>
                <a:p>
                  <a:pPr marL="0" marR="0" indent="0" algn="ctr" defTabSz="1174115" rtl="0" fontAlgn="auto" latinLnBrk="0" hangingPunct="0">
                    <a:lnSpc>
                      <a:spcPct val="100000"/>
                    </a:lnSpc>
                    <a:spcBef>
                      <a:spcPts val="0"/>
                    </a:spcBef>
                    <a:spcAft>
                      <a:spcPts val="0"/>
                    </a:spcAft>
                    <a:buClrTx/>
                    <a:buSzTx/>
                    <a:buFontTx/>
                    <a:buNone/>
                  </a:pPr>
                  <a:r>
                    <a:rPr kumimoji="0" lang="zh-CN" altLang="en-US" sz="3200" b="0" i="0" u="none" strike="noStrike" cap="none" spc="0" normalizeH="0" baseline="0" dirty="0">
                      <a:ln>
                        <a:noFill/>
                      </a:ln>
                      <a:solidFill>
                        <a:srgbClr val="000000"/>
                      </a:solidFill>
                      <a:effectLst/>
                      <a:uFillTx/>
                      <a:latin typeface="Source Han Sans CN Regular"/>
                      <a:sym typeface="FZLanTingHeiS-R-GB"/>
                    </a:rPr>
                    <a:t>体温调节</a:t>
                  </a:r>
                </a:p>
              </p:txBody>
            </p:sp>
            <p:sp>
              <p:nvSpPr>
                <p:cNvPr id="22" name="流程图: 终止 21"/>
                <p:cNvSpPr/>
                <p:nvPr/>
              </p:nvSpPr>
              <p:spPr>
                <a:xfrm>
                  <a:off x="29181707" y="14407889"/>
                  <a:ext cx="2507225" cy="764279"/>
                </a:xfrm>
                <a:prstGeom prst="flowChartTerminator">
                  <a:avLst/>
                </a:prstGeom>
                <a:solidFill>
                  <a:schemeClr val="tx1"/>
                </a:solidFill>
                <a:ln w="3175"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25287" tIns="25287" rIns="25287" bIns="25287" numCol="1" spcCol="38100" rtlCol="0" anchor="ctr">
                  <a:spAutoFit/>
                </a:bodyPr>
                <a:lstStyle/>
                <a:p>
                  <a:pPr marL="0" marR="0" indent="0" algn="ctr" defTabSz="1174115" rtl="0" fontAlgn="auto" latinLnBrk="0" hangingPunct="0">
                    <a:lnSpc>
                      <a:spcPct val="100000"/>
                    </a:lnSpc>
                    <a:spcBef>
                      <a:spcPts val="0"/>
                    </a:spcBef>
                    <a:spcAft>
                      <a:spcPts val="0"/>
                    </a:spcAft>
                    <a:buClrTx/>
                    <a:buSzTx/>
                    <a:buFontTx/>
                    <a:buNone/>
                  </a:pPr>
                  <a:r>
                    <a:rPr kumimoji="0" lang="zh-CN" altLang="en-US" sz="3200" b="0" i="0" u="none" strike="noStrike" cap="none" spc="0" normalizeH="0" baseline="0" dirty="0">
                      <a:ln>
                        <a:noFill/>
                      </a:ln>
                      <a:solidFill>
                        <a:srgbClr val="000000"/>
                      </a:solidFill>
                      <a:effectLst/>
                      <a:uFillTx/>
                      <a:latin typeface="Source Han Sans CN Regular"/>
                      <a:sym typeface="FZLanTingHeiS-R-GB"/>
                    </a:rPr>
                    <a:t>炎症反应</a:t>
                  </a:r>
                </a:p>
              </p:txBody>
            </p:sp>
            <p:sp>
              <p:nvSpPr>
                <p:cNvPr id="23" name="流程图: 终止 22"/>
                <p:cNvSpPr/>
                <p:nvPr/>
              </p:nvSpPr>
              <p:spPr>
                <a:xfrm>
                  <a:off x="28347533" y="12209745"/>
                  <a:ext cx="2507225" cy="764279"/>
                </a:xfrm>
                <a:prstGeom prst="flowChartTerminator">
                  <a:avLst/>
                </a:prstGeom>
                <a:solidFill>
                  <a:schemeClr val="tx1"/>
                </a:solidFill>
                <a:ln w="3175"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25287" tIns="25287" rIns="25287" bIns="25287" numCol="1" spcCol="38100" rtlCol="0" anchor="ctr">
                  <a:spAutoFit/>
                </a:bodyPr>
                <a:lstStyle/>
                <a:p>
                  <a:pPr marL="0" marR="0" indent="0" algn="ctr" defTabSz="1174115" rtl="0" fontAlgn="auto" latinLnBrk="0" hangingPunct="0">
                    <a:lnSpc>
                      <a:spcPct val="100000"/>
                    </a:lnSpc>
                    <a:spcBef>
                      <a:spcPts val="0"/>
                    </a:spcBef>
                    <a:spcAft>
                      <a:spcPts val="0"/>
                    </a:spcAft>
                    <a:buClrTx/>
                    <a:buSzTx/>
                    <a:buFontTx/>
                    <a:buNone/>
                  </a:pPr>
                  <a:r>
                    <a:rPr kumimoji="0" lang="zh-CN" altLang="en-US" sz="3200" b="0" i="0" u="none" strike="noStrike" cap="none" spc="0" normalizeH="0" baseline="0" dirty="0">
                      <a:ln>
                        <a:noFill/>
                      </a:ln>
                      <a:solidFill>
                        <a:srgbClr val="000000"/>
                      </a:solidFill>
                      <a:effectLst/>
                      <a:uFillTx/>
                      <a:latin typeface="Source Han Sans CN Regular"/>
                      <a:sym typeface="FZLanTingHeiS-R-GB"/>
                    </a:rPr>
                    <a:t>细胞修复</a:t>
                  </a:r>
                </a:p>
              </p:txBody>
            </p:sp>
          </p:grpSp>
          <p:sp>
            <p:nvSpPr>
              <p:cNvPr id="2" name="流程图: 终止 1"/>
              <p:cNvSpPr/>
              <p:nvPr/>
            </p:nvSpPr>
            <p:spPr>
              <a:xfrm>
                <a:off x="6051851" y="5390104"/>
                <a:ext cx="2240294" cy="615600"/>
              </a:xfrm>
              <a:prstGeom prst="flowChartTerminator">
                <a:avLst/>
              </a:prstGeom>
              <a:solidFill>
                <a:schemeClr val="tx1"/>
              </a:solidFill>
              <a:ln w="3175"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25287" tIns="25287" rIns="25287" bIns="25287" numCol="1" spcCol="38100" rtlCol="0" anchor="ctr">
                <a:spAutoFit/>
              </a:bodyPr>
              <a:lstStyle/>
              <a:p>
                <a:pPr marL="0" marR="0" indent="0" algn="ctr" defTabSz="1174115" rtl="0" fontAlgn="auto" latinLnBrk="0" hangingPunct="0">
                  <a:lnSpc>
                    <a:spcPct val="100000"/>
                  </a:lnSpc>
                  <a:spcBef>
                    <a:spcPts val="0"/>
                  </a:spcBef>
                  <a:spcAft>
                    <a:spcPts val="0"/>
                  </a:spcAft>
                  <a:buClrTx/>
                  <a:buSzTx/>
                  <a:buFontTx/>
                  <a:buNone/>
                </a:pPr>
                <a:r>
                  <a:rPr kumimoji="0" lang="zh-CN" altLang="en-US" sz="3200" b="0" i="0" u="none" strike="noStrike" cap="none" spc="0" normalizeH="0" baseline="0" dirty="0">
                    <a:ln>
                      <a:noFill/>
                    </a:ln>
                    <a:solidFill>
                      <a:srgbClr val="000000"/>
                    </a:solidFill>
                    <a:effectLst/>
                    <a:uFillTx/>
                    <a:latin typeface="Source Han Sans CN Regular"/>
                    <a:sym typeface="FZLanTingHeiS-R-GB"/>
                  </a:rPr>
                  <a:t>皮肤</a:t>
                </a:r>
              </a:p>
            </p:txBody>
          </p:sp>
        </p:grpSp>
        <p:sp>
          <p:nvSpPr>
            <p:cNvPr id="24" name="流程图: 终止 23"/>
            <p:cNvSpPr/>
            <p:nvPr/>
          </p:nvSpPr>
          <p:spPr>
            <a:xfrm>
              <a:off x="10821531" y="10143595"/>
              <a:ext cx="1298897" cy="615600"/>
            </a:xfrm>
            <a:prstGeom prst="flowChartTerminator">
              <a:avLst/>
            </a:prstGeom>
            <a:solidFill>
              <a:schemeClr val="tx1"/>
            </a:solidFill>
            <a:ln w="3175"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25287" tIns="25287" rIns="25287" bIns="25287" numCol="1" spcCol="38100" rtlCol="0" anchor="ctr">
              <a:spAutoFit/>
            </a:bodyPr>
            <a:lstStyle/>
            <a:p>
              <a:pPr marL="0" marR="0" indent="0" algn="ctr" defTabSz="1174115" rtl="0" fontAlgn="auto" latinLnBrk="0" hangingPunct="0">
                <a:lnSpc>
                  <a:spcPct val="100000"/>
                </a:lnSpc>
                <a:spcBef>
                  <a:spcPts val="0"/>
                </a:spcBef>
                <a:spcAft>
                  <a:spcPts val="0"/>
                </a:spcAft>
                <a:buClrTx/>
                <a:buSzTx/>
                <a:buFontTx/>
                <a:buNone/>
              </a:pPr>
              <a:r>
                <a:rPr kumimoji="0" lang="en-US" altLang="zh-CN" sz="3200" b="0" i="0" u="none" strike="noStrike" cap="none" spc="0" normalizeH="0" baseline="0" dirty="0">
                  <a:ln>
                    <a:noFill/>
                  </a:ln>
                  <a:solidFill>
                    <a:srgbClr val="000000"/>
                  </a:solidFill>
                  <a:effectLst/>
                  <a:uFillTx/>
                  <a:latin typeface="Source Han Sans CN Regular"/>
                  <a:sym typeface="FZLanTingHeiS-R-GB"/>
                </a:rPr>
                <a:t>…</a:t>
              </a:r>
              <a:endParaRPr kumimoji="0" lang="zh-CN" altLang="en-US" sz="3200" b="0" i="0" u="none" strike="noStrike" cap="none" spc="0" normalizeH="0" baseline="0" dirty="0">
                <a:ln>
                  <a:noFill/>
                </a:ln>
                <a:solidFill>
                  <a:srgbClr val="000000"/>
                </a:solidFill>
                <a:effectLst/>
                <a:uFillTx/>
                <a:latin typeface="Source Han Sans CN Regular"/>
                <a:sym typeface="FZLanTingHeiS-R-GB"/>
              </a:endParaRPr>
            </a:p>
          </p:txBody>
        </p:sp>
      </p:grpSp>
      <p:grpSp>
        <p:nvGrpSpPr>
          <p:cNvPr id="43" name="组合 42"/>
          <p:cNvGrpSpPr/>
          <p:nvPr/>
        </p:nvGrpSpPr>
        <p:grpSpPr>
          <a:xfrm>
            <a:off x="18503305" y="5136625"/>
            <a:ext cx="12042498" cy="5508000"/>
            <a:chOff x="19070863" y="4852846"/>
            <a:chExt cx="12042498" cy="5508000"/>
          </a:xfrm>
        </p:grpSpPr>
        <p:grpSp>
          <p:nvGrpSpPr>
            <p:cNvPr id="47" name="组合 46"/>
            <p:cNvGrpSpPr/>
            <p:nvPr/>
          </p:nvGrpSpPr>
          <p:grpSpPr>
            <a:xfrm>
              <a:off x="21330010" y="5120218"/>
              <a:ext cx="9530181" cy="4964454"/>
              <a:chOff x="20498346" y="5171195"/>
              <a:chExt cx="9530181" cy="4964454"/>
            </a:xfrm>
          </p:grpSpPr>
          <p:sp>
            <p:nvSpPr>
              <p:cNvPr id="4" name="矩形 3"/>
              <p:cNvSpPr/>
              <p:nvPr/>
            </p:nvSpPr>
            <p:spPr>
              <a:xfrm>
                <a:off x="20498346" y="9436245"/>
                <a:ext cx="1906447" cy="699404"/>
              </a:xfrm>
              <a:prstGeom prst="rect">
                <a:avLst/>
              </a:prstGeom>
              <a:noFill/>
              <a:ln w="25400" cap="flat">
                <a:solidFill>
                  <a:srgbClr val="FFFFFF"/>
                </a:solid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72000" tIns="72000" rIns="72000" bIns="72000" numCol="1" spcCol="38100" rtlCol="0" anchor="ctr">
                <a:spAutoFit/>
              </a:bodyPr>
              <a:lstStyle/>
              <a:p>
                <a:pPr marL="0" marR="0" indent="0" algn="ctr" defTabSz="1174115" rtl="0" fontAlgn="auto" latinLnBrk="0" hangingPunct="0">
                  <a:lnSpc>
                    <a:spcPct val="100000"/>
                  </a:lnSpc>
                  <a:spcBef>
                    <a:spcPts val="0"/>
                  </a:spcBef>
                  <a:spcAft>
                    <a:spcPts val="0"/>
                  </a:spcAft>
                  <a:buClrTx/>
                  <a:buSzTx/>
                  <a:buFontTx/>
                  <a:buNone/>
                </a:pPr>
                <a:r>
                  <a:rPr kumimoji="0" lang="zh-CN" altLang="en-US" sz="3600" b="0" i="0" u="none" strike="noStrike" cap="none" spc="0" normalizeH="0" baseline="0" dirty="0">
                    <a:ln>
                      <a:noFill/>
                    </a:ln>
                    <a:effectLst/>
                    <a:uFillTx/>
                    <a:latin typeface="黑体" panose="02010609060101010101" pitchFamily="49" charset="-122"/>
                    <a:ea typeface="Source Han Sans CN Regular"/>
                    <a:sym typeface="FZLanTingHeiS-R-GB"/>
                  </a:rPr>
                  <a:t>处理器</a:t>
                </a:r>
              </a:p>
            </p:txBody>
          </p:sp>
          <p:sp>
            <p:nvSpPr>
              <p:cNvPr id="5" name="矩形 4"/>
              <p:cNvSpPr/>
              <p:nvPr/>
            </p:nvSpPr>
            <p:spPr>
              <a:xfrm>
                <a:off x="22969726" y="9436245"/>
                <a:ext cx="1404000" cy="699404"/>
              </a:xfrm>
              <a:prstGeom prst="rect">
                <a:avLst/>
              </a:prstGeom>
              <a:noFill/>
              <a:ln w="25400" cap="flat">
                <a:solidFill>
                  <a:srgbClr val="FFFFFF"/>
                </a:solid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72000" tIns="72000" rIns="72000" bIns="72000" numCol="1" spcCol="38100" rtlCol="0" anchor="ctr">
                <a:spAutoFit/>
              </a:bodyPr>
              <a:lstStyle/>
              <a:p>
                <a:pPr marL="0" marR="0" indent="0" algn="ctr" defTabSz="1174115" rtl="0" fontAlgn="auto" latinLnBrk="0" hangingPunct="0">
                  <a:lnSpc>
                    <a:spcPct val="100000"/>
                  </a:lnSpc>
                  <a:spcBef>
                    <a:spcPts val="0"/>
                  </a:spcBef>
                  <a:spcAft>
                    <a:spcPts val="0"/>
                  </a:spcAft>
                  <a:buClrTx/>
                  <a:buSzTx/>
                  <a:buFontTx/>
                  <a:buNone/>
                </a:pPr>
                <a:r>
                  <a:rPr lang="zh-CN" altLang="en-US" sz="3600" dirty="0">
                    <a:latin typeface="黑体" panose="02010609060101010101" pitchFamily="49" charset="-122"/>
                    <a:ea typeface="Source Han Sans CN Regular"/>
                  </a:rPr>
                  <a:t>内存</a:t>
                </a:r>
                <a:endParaRPr kumimoji="0" lang="zh-CN" altLang="en-US" sz="3600" b="0" i="0" u="none" strike="noStrike" cap="none" spc="0" normalizeH="0" baseline="0" dirty="0">
                  <a:ln>
                    <a:noFill/>
                  </a:ln>
                  <a:effectLst/>
                  <a:uFillTx/>
                  <a:latin typeface="黑体" panose="02010609060101010101" pitchFamily="49" charset="-122"/>
                  <a:ea typeface="Source Han Sans CN Regular"/>
                  <a:sym typeface="FZLanTingHeiS-R-GB"/>
                </a:endParaRPr>
              </a:p>
            </p:txBody>
          </p:sp>
          <p:sp>
            <p:nvSpPr>
              <p:cNvPr id="6" name="矩形 5"/>
              <p:cNvSpPr/>
              <p:nvPr/>
            </p:nvSpPr>
            <p:spPr>
              <a:xfrm>
                <a:off x="24938660" y="9436245"/>
                <a:ext cx="1404000" cy="699404"/>
              </a:xfrm>
              <a:prstGeom prst="rect">
                <a:avLst/>
              </a:prstGeom>
              <a:noFill/>
              <a:ln w="25400" cap="flat">
                <a:solidFill>
                  <a:srgbClr val="FFFFFF"/>
                </a:solid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72000" tIns="72000" rIns="72000" bIns="72000" numCol="1" spcCol="38100" rtlCol="0" anchor="ctr">
                <a:spAutoFit/>
              </a:bodyPr>
              <a:lstStyle/>
              <a:p>
                <a:pPr marL="0" marR="0" indent="0" algn="ctr" defTabSz="1174115" rtl="0" fontAlgn="auto" latinLnBrk="0" hangingPunct="0">
                  <a:lnSpc>
                    <a:spcPct val="100000"/>
                  </a:lnSpc>
                  <a:spcBef>
                    <a:spcPts val="0"/>
                  </a:spcBef>
                  <a:spcAft>
                    <a:spcPts val="0"/>
                  </a:spcAft>
                  <a:buClrTx/>
                  <a:buSzTx/>
                  <a:buFontTx/>
                  <a:buNone/>
                </a:pPr>
                <a:r>
                  <a:rPr kumimoji="0" lang="zh-CN" altLang="en-US" sz="3600" b="0" i="0" u="none" strike="noStrike" cap="none" spc="0" normalizeH="0" baseline="0" dirty="0">
                    <a:ln>
                      <a:noFill/>
                    </a:ln>
                    <a:effectLst/>
                    <a:uFillTx/>
                    <a:latin typeface="黑体" panose="02010609060101010101" pitchFamily="49" charset="-122"/>
                    <a:ea typeface="Source Han Sans CN Regular"/>
                    <a:sym typeface="FZLanTingHeiS-R-GB"/>
                  </a:rPr>
                  <a:t>磁盘</a:t>
                </a:r>
              </a:p>
            </p:txBody>
          </p:sp>
          <p:sp>
            <p:nvSpPr>
              <p:cNvPr id="7" name="矩形 6"/>
              <p:cNvSpPr/>
              <p:nvPr/>
            </p:nvSpPr>
            <p:spPr>
              <a:xfrm>
                <a:off x="26907594" y="9436245"/>
                <a:ext cx="1404000" cy="699404"/>
              </a:xfrm>
              <a:prstGeom prst="rect">
                <a:avLst/>
              </a:prstGeom>
              <a:noFill/>
              <a:ln w="25400" cap="flat">
                <a:solidFill>
                  <a:srgbClr val="FFFFFF"/>
                </a:solid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72000" tIns="72000" rIns="72000" bIns="72000" numCol="1" spcCol="38100" rtlCol="0" anchor="ctr">
                <a:spAutoFit/>
              </a:bodyPr>
              <a:lstStyle/>
              <a:p>
                <a:pPr marL="0" marR="0" indent="0" algn="ctr" defTabSz="1174115" rtl="0" fontAlgn="auto" latinLnBrk="0" hangingPunct="0">
                  <a:lnSpc>
                    <a:spcPct val="100000"/>
                  </a:lnSpc>
                  <a:spcBef>
                    <a:spcPts val="0"/>
                  </a:spcBef>
                  <a:spcAft>
                    <a:spcPts val="0"/>
                  </a:spcAft>
                  <a:buClrTx/>
                  <a:buSzTx/>
                  <a:buFontTx/>
                  <a:buNone/>
                </a:pPr>
                <a:r>
                  <a:rPr lang="en-US" altLang="zh-CN" sz="3600" dirty="0">
                    <a:latin typeface="黑体" panose="02010609060101010101" pitchFamily="49" charset="-122"/>
                    <a:ea typeface="Source Han Sans CN Regular"/>
                  </a:rPr>
                  <a:t>I/O</a:t>
                </a:r>
                <a:endParaRPr kumimoji="0" lang="zh-CN" altLang="en-US" sz="3600" b="0" i="0" u="none" strike="noStrike" cap="none" spc="0" normalizeH="0" baseline="0" dirty="0">
                  <a:ln>
                    <a:noFill/>
                  </a:ln>
                  <a:effectLst/>
                  <a:uFillTx/>
                  <a:latin typeface="黑体" panose="02010609060101010101" pitchFamily="49" charset="-122"/>
                  <a:ea typeface="Source Han Sans CN Regular"/>
                  <a:sym typeface="FZLanTingHeiS-R-GB"/>
                </a:endParaRPr>
              </a:p>
            </p:txBody>
          </p:sp>
          <p:sp>
            <p:nvSpPr>
              <p:cNvPr id="8" name="矩形 7"/>
              <p:cNvSpPr/>
              <p:nvPr/>
            </p:nvSpPr>
            <p:spPr>
              <a:xfrm>
                <a:off x="22493897" y="7217445"/>
                <a:ext cx="5551940" cy="972000"/>
              </a:xfrm>
              <a:prstGeom prst="rect">
                <a:avLst/>
              </a:prstGeom>
              <a:noFill/>
              <a:ln w="25400" cap="flat">
                <a:solidFill>
                  <a:srgbClr val="FFFFFF"/>
                </a:solid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72000" tIns="72000" rIns="72000" bIns="72000" numCol="1" spcCol="38100" rtlCol="0" anchor="ctr">
                <a:spAutoFit/>
              </a:bodyPr>
              <a:lstStyle/>
              <a:p>
                <a:pPr marL="0" marR="0" indent="0" algn="ctr" defTabSz="1174115" rtl="0" fontAlgn="auto" latinLnBrk="0" hangingPunct="0">
                  <a:lnSpc>
                    <a:spcPct val="100000"/>
                  </a:lnSpc>
                  <a:spcBef>
                    <a:spcPts val="0"/>
                  </a:spcBef>
                  <a:spcAft>
                    <a:spcPts val="0"/>
                  </a:spcAft>
                  <a:buClrTx/>
                  <a:buSzTx/>
                  <a:buFontTx/>
                  <a:buNone/>
                </a:pPr>
                <a:r>
                  <a:rPr kumimoji="0" lang="zh-CN" altLang="en-US" sz="3600" b="0" i="0" u="none" strike="noStrike" cap="none" spc="0" normalizeH="0" baseline="0" dirty="0">
                    <a:ln>
                      <a:noFill/>
                    </a:ln>
                    <a:effectLst/>
                    <a:uFillTx/>
                    <a:latin typeface="黑体" panose="02010609060101010101" pitchFamily="49" charset="-122"/>
                    <a:ea typeface="Source Han Sans CN Regular"/>
                    <a:sym typeface="FZLanTingHeiS-R-GB"/>
                  </a:rPr>
                  <a:t>操作系统</a:t>
                </a:r>
              </a:p>
            </p:txBody>
          </p:sp>
          <p:sp>
            <p:nvSpPr>
              <p:cNvPr id="27" name="矩形 26"/>
              <p:cNvSpPr/>
              <p:nvPr/>
            </p:nvSpPr>
            <p:spPr>
              <a:xfrm>
                <a:off x="24648773" y="5171195"/>
                <a:ext cx="1444600" cy="1807400"/>
              </a:xfrm>
              <a:prstGeom prst="rect">
                <a:avLst/>
              </a:prstGeom>
              <a:noFill/>
              <a:ln w="25400" cap="flat">
                <a:solidFill>
                  <a:srgbClr val="FFFFFF"/>
                </a:solid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72000" tIns="72000" rIns="72000" bIns="72000" numCol="1" spcCol="38100" rtlCol="0" anchor="ctr">
                <a:spAutoFit/>
              </a:bodyPr>
              <a:lstStyle/>
              <a:p>
                <a:pPr marL="0" marR="0" indent="0" algn="ctr" defTabSz="1174115" rtl="0" fontAlgn="auto" latinLnBrk="0" hangingPunct="0">
                  <a:lnSpc>
                    <a:spcPct val="100000"/>
                  </a:lnSpc>
                  <a:spcBef>
                    <a:spcPts val="0"/>
                  </a:spcBef>
                  <a:spcAft>
                    <a:spcPts val="0"/>
                  </a:spcAft>
                  <a:buClrTx/>
                  <a:buSzTx/>
                  <a:buFontTx/>
                  <a:buNone/>
                </a:pPr>
                <a:r>
                  <a:rPr kumimoji="0" lang="zh-CN" altLang="en-US" sz="3600" b="0" i="0" u="none" strike="noStrike" cap="none" spc="0" normalizeH="0" baseline="0" dirty="0">
                    <a:ln>
                      <a:noFill/>
                    </a:ln>
                    <a:effectLst/>
                    <a:uFillTx/>
                    <a:latin typeface="黑体" panose="02010609060101010101" pitchFamily="49" charset="-122"/>
                    <a:ea typeface="Source Han Sans CN Regular"/>
                    <a:sym typeface="FZLanTingHeiS-R-GB"/>
                  </a:rPr>
                  <a:t>应用程序进程</a:t>
                </a:r>
              </a:p>
            </p:txBody>
          </p:sp>
          <p:sp>
            <p:nvSpPr>
              <p:cNvPr id="28" name="矩形 27"/>
              <p:cNvSpPr/>
              <p:nvPr/>
            </p:nvSpPr>
            <p:spPr>
              <a:xfrm>
                <a:off x="22704419" y="5171195"/>
                <a:ext cx="1444601" cy="1807400"/>
              </a:xfrm>
              <a:prstGeom prst="rect">
                <a:avLst/>
              </a:prstGeom>
              <a:noFill/>
              <a:ln w="25400" cap="flat">
                <a:solidFill>
                  <a:srgbClr val="FFFFFF"/>
                </a:solid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72000" tIns="72000" rIns="72000" bIns="72000" numCol="1" spcCol="38100" rtlCol="0" anchor="ctr">
                <a:spAutoFit/>
              </a:bodyPr>
              <a:lstStyle/>
              <a:p>
                <a:pPr marL="0" marR="0" indent="0" algn="ctr" defTabSz="1174115" rtl="0" fontAlgn="auto" latinLnBrk="0" hangingPunct="0">
                  <a:lnSpc>
                    <a:spcPct val="100000"/>
                  </a:lnSpc>
                  <a:spcBef>
                    <a:spcPts val="0"/>
                  </a:spcBef>
                  <a:spcAft>
                    <a:spcPts val="0"/>
                  </a:spcAft>
                  <a:buClrTx/>
                  <a:buSzTx/>
                  <a:buFontTx/>
                  <a:buNone/>
                </a:pPr>
                <a:r>
                  <a:rPr kumimoji="0" lang="zh-CN" altLang="en-US" sz="3600" b="0" i="0" u="none" strike="noStrike" cap="none" spc="0" normalizeH="0" baseline="0" dirty="0">
                    <a:ln>
                      <a:noFill/>
                    </a:ln>
                    <a:effectLst/>
                    <a:uFillTx/>
                    <a:latin typeface="黑体" panose="02010609060101010101" pitchFamily="49" charset="-122"/>
                    <a:ea typeface="Source Han Sans CN Regular"/>
                    <a:sym typeface="FZLanTingHeiS-R-GB"/>
                  </a:rPr>
                  <a:t>应用程序进程</a:t>
                </a:r>
              </a:p>
            </p:txBody>
          </p:sp>
          <p:sp>
            <p:nvSpPr>
              <p:cNvPr id="30" name="矩形 29"/>
              <p:cNvSpPr/>
              <p:nvPr/>
            </p:nvSpPr>
            <p:spPr>
              <a:xfrm>
                <a:off x="28876527" y="9436245"/>
                <a:ext cx="1152000" cy="699404"/>
              </a:xfrm>
              <a:prstGeom prst="rect">
                <a:avLst/>
              </a:prstGeom>
              <a:noFill/>
              <a:ln w="25400" cap="flat">
                <a:solidFill>
                  <a:srgbClr val="FFFFFF"/>
                </a:solid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72000" tIns="72000" rIns="72000" bIns="72000" numCol="1" spcCol="38100" rtlCol="0" anchor="ctr">
                <a:spAutoFit/>
              </a:bodyPr>
              <a:lstStyle/>
              <a:p>
                <a:pPr marL="0" marR="0" indent="0" algn="ctr" defTabSz="1174115" rtl="0" fontAlgn="auto" latinLnBrk="0" hangingPunct="0">
                  <a:lnSpc>
                    <a:spcPct val="100000"/>
                  </a:lnSpc>
                  <a:spcBef>
                    <a:spcPts val="0"/>
                  </a:spcBef>
                  <a:spcAft>
                    <a:spcPts val="0"/>
                  </a:spcAft>
                  <a:buClrTx/>
                  <a:buSzTx/>
                  <a:buFontTx/>
                  <a:buNone/>
                </a:pPr>
                <a:r>
                  <a:rPr lang="en-US" altLang="zh-CN" sz="3600" dirty="0">
                    <a:latin typeface="黑体" panose="02010609060101010101" pitchFamily="49" charset="-122"/>
                    <a:ea typeface="Source Han Sans CN Regular"/>
                  </a:rPr>
                  <a:t>…</a:t>
                </a:r>
                <a:endParaRPr kumimoji="0" lang="zh-CN" altLang="en-US" sz="3600" b="0" i="0" u="none" strike="noStrike" cap="none" spc="0" normalizeH="0" baseline="0" dirty="0">
                  <a:ln>
                    <a:noFill/>
                  </a:ln>
                  <a:effectLst/>
                  <a:uFillTx/>
                  <a:latin typeface="黑体" panose="02010609060101010101" pitchFamily="49" charset="-122"/>
                  <a:ea typeface="Source Han Sans CN Regular"/>
                  <a:sym typeface="FZLanTingHeiS-R-GB"/>
                </a:endParaRPr>
              </a:p>
            </p:txBody>
          </p:sp>
          <p:cxnSp>
            <p:nvCxnSpPr>
              <p:cNvPr id="34" name="连接符: 肘形 33"/>
              <p:cNvCxnSpPr>
                <a:stCxn id="4" idx="0"/>
                <a:endCxn id="8" idx="2"/>
              </p:cNvCxnSpPr>
              <p:nvPr/>
            </p:nvCxnSpPr>
            <p:spPr>
              <a:xfrm rot="5400000" flipH="1" flipV="1">
                <a:off x="22737318" y="6903697"/>
                <a:ext cx="1246800" cy="3818297"/>
              </a:xfrm>
              <a:prstGeom prst="bentConnector3">
                <a:avLst/>
              </a:prstGeom>
              <a:noFill/>
              <a:ln w="3175" cap="flat">
                <a:solidFill>
                  <a:srgbClr val="FFFFFF"/>
                </a:solidFill>
                <a:prstDash val="solid"/>
                <a:miter lim="400000"/>
              </a:ln>
            </p:spPr>
            <p:style>
              <a:lnRef idx="0">
                <a:scrgbClr r="0" g="0" b="0"/>
              </a:lnRef>
              <a:fillRef idx="0">
                <a:scrgbClr r="0" g="0" b="0"/>
              </a:fillRef>
              <a:effectRef idx="0">
                <a:scrgbClr r="0" g="0" b="0"/>
              </a:effectRef>
              <a:fontRef idx="none"/>
            </p:style>
          </p:cxnSp>
          <p:cxnSp>
            <p:nvCxnSpPr>
              <p:cNvPr id="36" name="连接符: 肘形 35"/>
              <p:cNvCxnSpPr>
                <a:stCxn id="5" idx="0"/>
                <a:endCxn id="8" idx="2"/>
              </p:cNvCxnSpPr>
              <p:nvPr/>
            </p:nvCxnSpPr>
            <p:spPr>
              <a:xfrm rot="5400000" flipH="1" flipV="1">
                <a:off x="23847396" y="8013775"/>
                <a:ext cx="1246800" cy="1598141"/>
              </a:xfrm>
              <a:prstGeom prst="bentConnector3">
                <a:avLst/>
              </a:prstGeom>
              <a:noFill/>
              <a:ln w="3175" cap="flat">
                <a:solidFill>
                  <a:srgbClr val="FFFFFF"/>
                </a:solidFill>
                <a:prstDash val="solid"/>
                <a:miter lim="400000"/>
              </a:ln>
            </p:spPr>
            <p:style>
              <a:lnRef idx="0">
                <a:scrgbClr r="0" g="0" b="0"/>
              </a:lnRef>
              <a:fillRef idx="0">
                <a:scrgbClr r="0" g="0" b="0"/>
              </a:fillRef>
              <a:effectRef idx="0">
                <a:scrgbClr r="0" g="0" b="0"/>
              </a:effectRef>
              <a:fontRef idx="none"/>
            </p:style>
          </p:cxnSp>
          <p:cxnSp>
            <p:nvCxnSpPr>
              <p:cNvPr id="38" name="连接符: 肘形 37"/>
              <p:cNvCxnSpPr>
                <a:stCxn id="6" idx="0"/>
                <a:endCxn id="8" idx="2"/>
              </p:cNvCxnSpPr>
              <p:nvPr/>
            </p:nvCxnSpPr>
            <p:spPr>
              <a:xfrm rot="16200000" flipV="1">
                <a:off x="24831864" y="8627448"/>
                <a:ext cx="1246800" cy="370793"/>
              </a:xfrm>
              <a:prstGeom prst="bentConnector3">
                <a:avLst/>
              </a:prstGeom>
              <a:noFill/>
              <a:ln w="3175" cap="flat">
                <a:solidFill>
                  <a:srgbClr val="FFFFFF"/>
                </a:solidFill>
                <a:prstDash val="solid"/>
                <a:miter lim="400000"/>
              </a:ln>
            </p:spPr>
            <p:style>
              <a:lnRef idx="0">
                <a:scrgbClr r="0" g="0" b="0"/>
              </a:lnRef>
              <a:fillRef idx="0">
                <a:scrgbClr r="0" g="0" b="0"/>
              </a:fillRef>
              <a:effectRef idx="0">
                <a:scrgbClr r="0" g="0" b="0"/>
              </a:effectRef>
              <a:fontRef idx="none"/>
            </p:style>
          </p:cxnSp>
          <p:cxnSp>
            <p:nvCxnSpPr>
              <p:cNvPr id="40" name="连接符: 肘形 39"/>
              <p:cNvCxnSpPr>
                <a:stCxn id="7" idx="0"/>
                <a:endCxn id="8" idx="2"/>
              </p:cNvCxnSpPr>
              <p:nvPr/>
            </p:nvCxnSpPr>
            <p:spPr>
              <a:xfrm rot="16200000" flipV="1">
                <a:off x="25816331" y="7642981"/>
                <a:ext cx="1246800" cy="2339727"/>
              </a:xfrm>
              <a:prstGeom prst="bentConnector3">
                <a:avLst/>
              </a:prstGeom>
              <a:noFill/>
              <a:ln w="3175" cap="flat">
                <a:solidFill>
                  <a:srgbClr val="FFFFFF"/>
                </a:solidFill>
                <a:prstDash val="solid"/>
                <a:miter lim="400000"/>
              </a:ln>
            </p:spPr>
            <p:style>
              <a:lnRef idx="0">
                <a:scrgbClr r="0" g="0" b="0"/>
              </a:lnRef>
              <a:fillRef idx="0">
                <a:scrgbClr r="0" g="0" b="0"/>
              </a:fillRef>
              <a:effectRef idx="0">
                <a:scrgbClr r="0" g="0" b="0"/>
              </a:effectRef>
              <a:fontRef idx="none"/>
            </p:style>
          </p:cxnSp>
          <p:cxnSp>
            <p:nvCxnSpPr>
              <p:cNvPr id="42" name="连接符: 肘形 41"/>
              <p:cNvCxnSpPr>
                <a:stCxn id="30" idx="0"/>
                <a:endCxn id="8" idx="2"/>
              </p:cNvCxnSpPr>
              <p:nvPr/>
            </p:nvCxnSpPr>
            <p:spPr>
              <a:xfrm rot="16200000" flipV="1">
                <a:off x="26737797" y="6721515"/>
                <a:ext cx="1246800" cy="4182660"/>
              </a:xfrm>
              <a:prstGeom prst="bentConnector3">
                <a:avLst/>
              </a:prstGeom>
              <a:noFill/>
              <a:ln w="3175" cap="flat">
                <a:solidFill>
                  <a:srgbClr val="FFFFFF"/>
                </a:solidFill>
                <a:prstDash val="solid"/>
                <a:miter lim="400000"/>
              </a:ln>
            </p:spPr>
            <p:style>
              <a:lnRef idx="0">
                <a:scrgbClr r="0" g="0" b="0"/>
              </a:lnRef>
              <a:fillRef idx="0">
                <a:scrgbClr r="0" g="0" b="0"/>
              </a:fillRef>
              <a:effectRef idx="0">
                <a:scrgbClr r="0" g="0" b="0"/>
              </a:effectRef>
              <a:fontRef idx="none"/>
            </p:style>
          </p:cxnSp>
          <p:cxnSp>
            <p:nvCxnSpPr>
              <p:cNvPr id="44" name="直接连接符 43"/>
              <p:cNvCxnSpPr/>
              <p:nvPr/>
            </p:nvCxnSpPr>
            <p:spPr>
              <a:xfrm>
                <a:off x="24359541" y="5277369"/>
                <a:ext cx="0" cy="1944000"/>
              </a:xfrm>
              <a:prstGeom prst="line">
                <a:avLst/>
              </a:prstGeom>
              <a:noFill/>
              <a:ln w="3175" cap="flat">
                <a:solidFill>
                  <a:srgbClr val="FFFFFF"/>
                </a:solidFill>
                <a:prstDash val="solid"/>
                <a:miter lim="400000"/>
              </a:ln>
            </p:spPr>
            <p:style>
              <a:lnRef idx="0">
                <a:scrgbClr r="0" g="0" b="0"/>
              </a:lnRef>
              <a:fillRef idx="0">
                <a:scrgbClr r="0" g="0" b="0"/>
              </a:fillRef>
              <a:effectRef idx="0">
                <a:scrgbClr r="0" g="0" b="0"/>
              </a:effectRef>
              <a:fontRef idx="none"/>
            </p:style>
          </p:cxnSp>
          <p:cxnSp>
            <p:nvCxnSpPr>
              <p:cNvPr id="45" name="直接连接符 44"/>
              <p:cNvCxnSpPr/>
              <p:nvPr/>
            </p:nvCxnSpPr>
            <p:spPr>
              <a:xfrm>
                <a:off x="26303895" y="5277369"/>
                <a:ext cx="0" cy="1944000"/>
              </a:xfrm>
              <a:prstGeom prst="line">
                <a:avLst/>
              </a:prstGeom>
              <a:noFill/>
              <a:ln w="3175" cap="flat">
                <a:solidFill>
                  <a:srgbClr val="FFFFFF"/>
                </a:solidFill>
                <a:prstDash val="solid"/>
                <a:miter lim="400000"/>
              </a:ln>
            </p:spPr>
            <p:style>
              <a:lnRef idx="0">
                <a:scrgbClr r="0" g="0" b="0"/>
              </a:lnRef>
              <a:fillRef idx="0">
                <a:scrgbClr r="0" g="0" b="0"/>
              </a:fillRef>
              <a:effectRef idx="0">
                <a:scrgbClr r="0" g="0" b="0"/>
              </a:effectRef>
              <a:fontRef idx="none"/>
            </p:style>
          </p:cxnSp>
          <p:sp>
            <p:nvSpPr>
              <p:cNvPr id="46" name="文本框 45"/>
              <p:cNvSpPr txBox="1"/>
              <p:nvPr/>
            </p:nvSpPr>
            <p:spPr>
              <a:xfrm>
                <a:off x="26697071" y="5863518"/>
                <a:ext cx="1130131" cy="605066"/>
              </a:xfrm>
              <a:prstGeom prst="rect">
                <a:avLst/>
              </a:prstGeom>
              <a:noFill/>
              <a:ln w="3175" cap="flat">
                <a:solidFill>
                  <a:srgbClr val="FFFFFF"/>
                </a:solid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25287" tIns="25287" rIns="25287" bIns="25287" numCol="1" spcCol="38100" rtlCol="0" anchor="ctr">
                <a:spAutoFit/>
              </a:bodyPr>
              <a:lstStyle/>
              <a:p>
                <a:pPr marL="0" marR="0" indent="0" algn="ctr" defTabSz="3467735" rtl="0" fontAlgn="auto" latinLnBrk="0" hangingPunct="0">
                  <a:lnSpc>
                    <a:spcPct val="100000"/>
                  </a:lnSpc>
                  <a:spcBef>
                    <a:spcPts val="0"/>
                  </a:spcBef>
                  <a:spcAft>
                    <a:spcPts val="0"/>
                  </a:spcAft>
                  <a:buClrTx/>
                  <a:buSzTx/>
                  <a:buFontTx/>
                  <a:buNone/>
                </a:pPr>
                <a:r>
                  <a:rPr kumimoji="0" lang="en-US" altLang="zh-CN" sz="3600" b="0" i="0" u="none" strike="noStrike" cap="none" spc="0" normalizeH="0" baseline="0" dirty="0">
                    <a:ln>
                      <a:noFill/>
                    </a:ln>
                    <a:solidFill>
                      <a:srgbClr val="FFFFFF"/>
                    </a:solidFill>
                    <a:effectLst/>
                    <a:uFillTx/>
                    <a:ea typeface="Source Han Sans CN Regular"/>
                    <a:sym typeface="FZLanTingHeiS-R-GB"/>
                  </a:rPr>
                  <a:t>…</a:t>
                </a:r>
                <a:endParaRPr kumimoji="0" lang="zh-CN" altLang="en-US" sz="3600" b="0" i="0" u="none" strike="noStrike" cap="none" spc="0" normalizeH="0" baseline="0" dirty="0">
                  <a:ln>
                    <a:noFill/>
                  </a:ln>
                  <a:solidFill>
                    <a:srgbClr val="FFFFFF"/>
                  </a:solidFill>
                  <a:effectLst/>
                  <a:uFillTx/>
                  <a:ea typeface="Source Han Sans CN Regular"/>
                  <a:sym typeface="FZLanTingHeiS-R-GB"/>
                </a:endParaRPr>
              </a:p>
            </p:txBody>
          </p:sp>
        </p:grpSp>
        <p:pic>
          <p:nvPicPr>
            <p:cNvPr id="29" name="图片 28"/>
            <p:cNvPicPr>
              <a:picLocks noChangeAspect="1"/>
            </p:cNvPicPr>
            <p:nvPr/>
          </p:nvPicPr>
          <p:blipFill>
            <a:blip r:embed="rId5">
              <a:extLst>
                <a:ext uri="{BEBA8EAE-BF5A-486C-A8C5-ECC9F3942E4B}">
                  <a14:imgProps xmlns:a14="http://schemas.microsoft.com/office/drawing/2010/main">
                    <a14:imgLayer r:embed="rId6">
                      <a14:imgEffect>
                        <a14:backgroundRemoval t="334" b="99444" l="4380" r="95985">
                          <a14:foregroundMark x1="32847" y1="17798" x2="32847" y2="17798"/>
                          <a14:foregroundMark x1="31752" y1="17798" x2="45985" y2="17798"/>
                          <a14:foregroundMark x1="30292" y1="17464" x2="27007" y2="18687"/>
                          <a14:foregroundMark x1="40876" y1="44939" x2="10949" y2="44939"/>
                          <a14:foregroundMark x1="39051" y1="58065" x2="11679" y2="58398"/>
                          <a14:foregroundMark x1="56934" y1="71858" x2="11314" y2="71746"/>
                          <a14:foregroundMark x1="56569" y1="85317" x2="11679" y2="85539"/>
                          <a14:foregroundMark x1="59124" y1="98220" x2="59124" y2="98220"/>
                          <a14:foregroundMark x1="58394" y1="98443" x2="11314" y2="98220"/>
                          <a14:foregroundMark x1="80657" y1="47831" x2="78102" y2="49611"/>
                        </a14:backgroundRemoval>
                      </a14:imgEffect>
                    </a14:imgLayer>
                  </a14:imgProps>
                </a:ext>
              </a:extLst>
            </a:blip>
            <a:stretch>
              <a:fillRect/>
            </a:stretch>
          </p:blipFill>
          <p:spPr>
            <a:xfrm>
              <a:off x="19618795" y="6527850"/>
              <a:ext cx="561110" cy="1841015"/>
            </a:xfrm>
            <a:prstGeom prst="rect">
              <a:avLst/>
            </a:prstGeom>
          </p:spPr>
        </p:pic>
        <p:sp>
          <p:nvSpPr>
            <p:cNvPr id="31" name="矩形 30"/>
            <p:cNvSpPr/>
            <p:nvPr/>
          </p:nvSpPr>
          <p:spPr>
            <a:xfrm>
              <a:off x="21033361" y="4852846"/>
              <a:ext cx="10080000" cy="5508000"/>
            </a:xfrm>
            <a:prstGeom prst="rect">
              <a:avLst/>
            </a:prstGeom>
            <a:noFill/>
            <a:ln w="38100" cap="flat">
              <a:solidFill>
                <a:srgbClr val="FFFFFF"/>
              </a:solidFill>
              <a:prstDash val="dash"/>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25287" tIns="25287" rIns="25287" bIns="25287" numCol="1" spcCol="38100" rtlCol="0" anchor="ctr">
              <a:spAutoFit/>
            </a:bodyPr>
            <a:lstStyle/>
            <a:p>
              <a:pPr marL="0" marR="0" indent="0" algn="ctr" defTabSz="1174115" rtl="0" fontAlgn="auto" latinLnBrk="0" hangingPunct="0">
                <a:lnSpc>
                  <a:spcPct val="100000"/>
                </a:lnSpc>
                <a:spcBef>
                  <a:spcPts val="0"/>
                </a:spcBef>
                <a:spcAft>
                  <a:spcPts val="0"/>
                </a:spcAft>
                <a:buClrTx/>
                <a:buSzTx/>
                <a:buFontTx/>
                <a:buNone/>
              </a:pPr>
              <a:endParaRPr kumimoji="0" lang="zh-CN" altLang="en-US" sz="4400" b="0" i="0" u="none" strike="noStrike" cap="none" spc="0" normalizeH="0" baseline="0">
                <a:ln>
                  <a:noFill/>
                </a:ln>
                <a:solidFill>
                  <a:srgbClr val="000000"/>
                </a:solidFill>
                <a:effectLst/>
                <a:uFillTx/>
                <a:latin typeface="+mn-lt"/>
                <a:ea typeface="+mn-ea"/>
                <a:cs typeface="+mn-cs"/>
                <a:sym typeface="FZLanTingHeiS-R-GB"/>
              </a:endParaRPr>
            </a:p>
          </p:txBody>
        </p:sp>
        <p:cxnSp>
          <p:nvCxnSpPr>
            <p:cNvPr id="33" name="直接连接符 32"/>
            <p:cNvCxnSpPr/>
            <p:nvPr/>
          </p:nvCxnSpPr>
          <p:spPr>
            <a:xfrm>
              <a:off x="19070863" y="7383100"/>
              <a:ext cx="547932" cy="0"/>
            </a:xfrm>
            <a:prstGeom prst="line">
              <a:avLst/>
            </a:prstGeom>
            <a:noFill/>
            <a:ln w="3175" cap="flat">
              <a:solidFill>
                <a:srgbClr val="FFFFFF"/>
              </a:solidFill>
              <a:prstDash val="solid"/>
              <a:miter lim="400000"/>
            </a:ln>
          </p:spPr>
          <p:style>
            <a:lnRef idx="0">
              <a:scrgbClr r="0" g="0" b="0"/>
            </a:lnRef>
            <a:fillRef idx="0">
              <a:scrgbClr r="0" g="0" b="0"/>
            </a:fillRef>
            <a:effectRef idx="0">
              <a:scrgbClr r="0" g="0" b="0"/>
            </a:effectRef>
            <a:fontRef idx="none"/>
          </p:style>
        </p:cxnSp>
        <p:cxnSp>
          <p:nvCxnSpPr>
            <p:cNvPr id="37" name="直接连接符 36"/>
            <p:cNvCxnSpPr/>
            <p:nvPr/>
          </p:nvCxnSpPr>
          <p:spPr>
            <a:xfrm>
              <a:off x="20179905" y="7383100"/>
              <a:ext cx="853456" cy="0"/>
            </a:xfrm>
            <a:prstGeom prst="line">
              <a:avLst/>
            </a:prstGeom>
            <a:noFill/>
            <a:ln w="3175" cap="flat">
              <a:solidFill>
                <a:srgbClr val="FFFFFF"/>
              </a:solidFill>
              <a:prstDash val="solid"/>
              <a:miter lim="400000"/>
            </a:ln>
          </p:spPr>
          <p:style>
            <a:lnRef idx="0">
              <a:scrgbClr r="0" g="0" b="0"/>
            </a:lnRef>
            <a:fillRef idx="0">
              <a:scrgbClr r="0" g="0" b="0"/>
            </a:fillRef>
            <a:effectRef idx="0">
              <a:scrgbClr r="0" g="0" b="0"/>
            </a:effectRef>
            <a:fontRef idx="none"/>
          </p:style>
        </p:cxnSp>
      </p:grpSp>
      <p:grpSp>
        <p:nvGrpSpPr>
          <p:cNvPr id="32" name="组合 31"/>
          <p:cNvGrpSpPr/>
          <p:nvPr/>
        </p:nvGrpSpPr>
        <p:grpSpPr>
          <a:xfrm>
            <a:off x="18068945" y="11517588"/>
            <a:ext cx="3721963" cy="6865618"/>
            <a:chOff x="26860384" y="8682391"/>
            <a:chExt cx="4076391" cy="7808249"/>
          </a:xfrm>
        </p:grpSpPr>
        <p:sp>
          <p:nvSpPr>
            <p:cNvPr id="35" name="矩形"/>
            <p:cNvSpPr/>
            <p:nvPr/>
          </p:nvSpPr>
          <p:spPr>
            <a:xfrm>
              <a:off x="26860384" y="8682391"/>
              <a:ext cx="4076391" cy="7808249"/>
            </a:xfrm>
            <a:prstGeom prst="rect">
              <a:avLst/>
            </a:prstGeom>
            <a:solidFill>
              <a:srgbClr val="DCE5FC">
                <a:alpha val="9804"/>
              </a:srgbClr>
            </a:solidFill>
            <a:ln w="3175" cap="flat">
              <a:noFill/>
              <a:miter lim="400000"/>
            </a:ln>
            <a:effectLst/>
          </p:spPr>
          <p:txBody>
            <a:bodyPr wrap="square" lIns="111811" tIns="111811" rIns="111811" bIns="111811" numCol="1" anchor="ctr">
              <a:noAutofit/>
            </a:bodyPr>
            <a:lstStyle/>
            <a:p>
              <a:pPr defTabSz="1894840"/>
              <a:endParaRPr sz="1200">
                <a:solidFill>
                  <a:srgbClr val="666666"/>
                </a:solidFill>
                <a:latin typeface="Source Han Sans CN" charset="-122"/>
                <a:ea typeface="Source Han Sans CN" charset="-122"/>
                <a:cs typeface="Source Han Sans CN" charset="-122"/>
              </a:endParaRPr>
            </a:p>
          </p:txBody>
        </p:sp>
        <p:sp>
          <p:nvSpPr>
            <p:cNvPr id="39" name="DevFest…"/>
            <p:cNvSpPr txBox="1"/>
            <p:nvPr/>
          </p:nvSpPr>
          <p:spPr>
            <a:xfrm>
              <a:off x="27140022" y="11199339"/>
              <a:ext cx="3473703" cy="4358121"/>
            </a:xfrm>
            <a:prstGeom prst="rect">
              <a:avLst/>
            </a:prstGeom>
            <a:ln w="3175">
              <a:miter lim="400000"/>
            </a:ln>
          </p:spPr>
          <p:txBody>
            <a:bodyPr lIns="35559" tIns="35559" rIns="35559" bIns="35559" anchor="ctr"/>
            <a:lstStyle/>
            <a:p>
              <a:pPr marR="0" defTabSz="3467735" rtl="0" fontAlgn="auto" latinLnBrk="0" hangingPunct="0">
                <a:lnSpc>
                  <a:spcPct val="100000"/>
                </a:lnSpc>
                <a:spcBef>
                  <a:spcPts val="0"/>
                </a:spcBef>
                <a:spcAft>
                  <a:spcPts val="0"/>
                </a:spcAft>
                <a:buClrTx/>
                <a:buSzTx/>
              </a:pPr>
              <a:r>
                <a:rPr lang="zh-CN" altLang="en-US" sz="3200" dirty="0">
                  <a:latin typeface="Source Han Sans CN Regular"/>
                  <a:ea typeface="Source Han Sans CN"/>
                </a:rPr>
                <a:t>故障检测</a:t>
              </a:r>
              <a:endParaRPr lang="en-US" altLang="zh-CN" sz="3200" dirty="0">
                <a:latin typeface="Source Han Sans CN Regular"/>
                <a:ea typeface="Source Han Sans CN"/>
              </a:endParaRPr>
            </a:p>
            <a:p>
              <a:pPr marR="0" defTabSz="3467735" rtl="0" fontAlgn="auto" latinLnBrk="0" hangingPunct="0">
                <a:lnSpc>
                  <a:spcPct val="100000"/>
                </a:lnSpc>
                <a:spcBef>
                  <a:spcPts val="0"/>
                </a:spcBef>
                <a:spcAft>
                  <a:spcPts val="0"/>
                </a:spcAft>
                <a:buClrTx/>
                <a:buSzTx/>
              </a:pPr>
              <a:r>
                <a:rPr lang="zh-CN" altLang="en-US" sz="3200" dirty="0">
                  <a:latin typeface="Source Han Sans CN Regular"/>
                  <a:ea typeface="Source Han Sans CN"/>
                </a:rPr>
                <a:t>程序流监控</a:t>
              </a:r>
              <a:endParaRPr lang="en-US" altLang="zh-CN" sz="3200" dirty="0">
                <a:latin typeface="Source Han Sans CN Regular"/>
                <a:ea typeface="Source Han Sans CN"/>
              </a:endParaRPr>
            </a:p>
            <a:p>
              <a:pPr marR="0" defTabSz="3467735" rtl="0" fontAlgn="auto" latinLnBrk="0" hangingPunct="0">
                <a:lnSpc>
                  <a:spcPct val="100000"/>
                </a:lnSpc>
                <a:spcBef>
                  <a:spcPts val="0"/>
                </a:spcBef>
                <a:spcAft>
                  <a:spcPts val="0"/>
                </a:spcAft>
                <a:buClrTx/>
                <a:buSzTx/>
              </a:pPr>
              <a:r>
                <a:rPr lang="zh-CN" altLang="en-US" sz="3200" dirty="0">
                  <a:latin typeface="Source Han Sans CN Regular"/>
                  <a:ea typeface="Source Han Sans CN"/>
                </a:rPr>
                <a:t>运行状态监测</a:t>
              </a:r>
              <a:endParaRPr lang="en-US" altLang="zh-CN" sz="3200" dirty="0">
                <a:latin typeface="Source Han Sans CN Regular"/>
                <a:ea typeface="Source Han Sans CN"/>
              </a:endParaRPr>
            </a:p>
            <a:p>
              <a:pPr marR="0" defTabSz="3467735" rtl="0" fontAlgn="auto" latinLnBrk="0" hangingPunct="0">
                <a:lnSpc>
                  <a:spcPct val="100000"/>
                </a:lnSpc>
                <a:spcBef>
                  <a:spcPts val="0"/>
                </a:spcBef>
                <a:spcAft>
                  <a:spcPts val="0"/>
                </a:spcAft>
                <a:buClrTx/>
                <a:buSzTx/>
              </a:pPr>
              <a:r>
                <a:rPr lang="en-US" altLang="zh-CN" sz="3200" dirty="0">
                  <a:latin typeface="Source Han Sans CN Regular"/>
                  <a:ea typeface="Source Han Sans CN"/>
                </a:rPr>
                <a:t>…</a:t>
              </a:r>
              <a:endParaRPr lang="zh-CN" altLang="en-US" sz="3200" dirty="0">
                <a:latin typeface="Source Han Sans CN Regular"/>
                <a:ea typeface="Source Han Sans CN"/>
              </a:endParaRPr>
            </a:p>
          </p:txBody>
        </p:sp>
        <p:sp>
          <p:nvSpPr>
            <p:cNvPr id="41" name="线条"/>
            <p:cNvSpPr/>
            <p:nvPr/>
          </p:nvSpPr>
          <p:spPr>
            <a:xfrm>
              <a:off x="28442087" y="10864382"/>
              <a:ext cx="800505" cy="0"/>
            </a:xfrm>
            <a:prstGeom prst="line">
              <a:avLst/>
            </a:prstGeom>
            <a:ln w="25400">
              <a:solidFill>
                <a:srgbClr val="FFFFFF"/>
              </a:solidFill>
              <a:miter lim="400000"/>
            </a:ln>
          </p:spPr>
          <p:txBody>
            <a:bodyPr lIns="72248" tIns="72248" rIns="72248" bIns="72248" anchor="ctr"/>
            <a:lstStyle/>
            <a:p>
              <a:endParaRPr/>
            </a:p>
          </p:txBody>
        </p:sp>
        <p:sp>
          <p:nvSpPr>
            <p:cNvPr id="52" name="Developer communities…"/>
            <p:cNvSpPr txBox="1"/>
            <p:nvPr/>
          </p:nvSpPr>
          <p:spPr>
            <a:xfrm>
              <a:off x="27105488" y="9203993"/>
              <a:ext cx="3473703" cy="1503943"/>
            </a:xfrm>
            <a:prstGeom prst="rect">
              <a:avLst/>
            </a:prstGeom>
            <a:ln w="3175">
              <a:miter lim="400000"/>
            </a:ln>
          </p:spPr>
          <p:txBody>
            <a:bodyPr lIns="35559" tIns="35559" rIns="35559" bIns="35559" anchor="ctr"/>
            <a:lstStyle/>
            <a:p>
              <a:pPr defTabSz="442595">
                <a:lnSpc>
                  <a:spcPct val="120000"/>
                </a:lnSpc>
                <a:defRPr sz="4000">
                  <a:gradFill flip="none" rotWithShape="1">
                    <a:gsLst>
                      <a:gs pos="0">
                        <a:srgbClr val="B6EBFF"/>
                      </a:gs>
                      <a:gs pos="100000">
                        <a:srgbClr val="B8B9FF"/>
                      </a:gs>
                    </a:gsLst>
                    <a:lin ang="3600000" scaled="0"/>
                  </a:gradFill>
                  <a:latin typeface="FZLanTingHeiS-B-GB"/>
                  <a:ea typeface="FZLanTingHeiS-B-GB"/>
                  <a:cs typeface="FZLanTingHeiS-B-GB"/>
                  <a:sym typeface="FZLanTingHeiS-B-GB"/>
                </a:defRPr>
              </a:pPr>
              <a:r>
                <a:rPr lang="zh-CN" altLang="en-US" b="1" dirty="0">
                  <a:gradFill flip="none" rotWithShape="1">
                    <a:gsLst>
                      <a:gs pos="42000">
                        <a:srgbClr val="B6EBFF"/>
                      </a:gs>
                      <a:gs pos="100000">
                        <a:srgbClr val="939CFF"/>
                      </a:gs>
                    </a:gsLst>
                    <a:lin ang="3600000" scaled="0"/>
                  </a:gradFill>
                  <a:latin typeface="Source Han Sans CN" charset="-122"/>
                  <a:ea typeface="Source Han Sans CN" charset="-122"/>
                  <a:cs typeface="Source Han Sans CN" charset="-122"/>
                </a:rPr>
                <a:t>异常感知</a:t>
              </a:r>
              <a:endParaRPr lang="en-US" altLang="zh-CN" b="1" dirty="0">
                <a:gradFill flip="none" rotWithShape="1">
                  <a:gsLst>
                    <a:gs pos="42000">
                      <a:srgbClr val="B6EBFF"/>
                    </a:gs>
                    <a:gs pos="100000">
                      <a:srgbClr val="939CFF"/>
                    </a:gs>
                  </a:gsLst>
                  <a:lin ang="3600000" scaled="0"/>
                </a:gradFill>
                <a:latin typeface="Source Han Sans CN" charset="-122"/>
                <a:ea typeface="Source Han Sans CN" charset="-122"/>
                <a:cs typeface="Source Han Sans CN" charset="-122"/>
              </a:endParaRPr>
            </a:p>
          </p:txBody>
        </p:sp>
      </p:grpSp>
      <p:grpSp>
        <p:nvGrpSpPr>
          <p:cNvPr id="60" name="组合 59"/>
          <p:cNvGrpSpPr/>
          <p:nvPr/>
        </p:nvGrpSpPr>
        <p:grpSpPr>
          <a:xfrm>
            <a:off x="22644783" y="11517588"/>
            <a:ext cx="3721963" cy="6865618"/>
            <a:chOff x="26860384" y="8682391"/>
            <a:chExt cx="4076391" cy="7808249"/>
          </a:xfrm>
        </p:grpSpPr>
        <p:sp>
          <p:nvSpPr>
            <p:cNvPr id="61" name="矩形"/>
            <p:cNvSpPr/>
            <p:nvPr/>
          </p:nvSpPr>
          <p:spPr>
            <a:xfrm>
              <a:off x="26860384" y="8682391"/>
              <a:ext cx="4076391" cy="7808249"/>
            </a:xfrm>
            <a:prstGeom prst="rect">
              <a:avLst/>
            </a:prstGeom>
            <a:solidFill>
              <a:srgbClr val="DCE5FC">
                <a:alpha val="9804"/>
              </a:srgbClr>
            </a:solidFill>
            <a:ln w="3175" cap="flat">
              <a:noFill/>
              <a:miter lim="400000"/>
            </a:ln>
            <a:effectLst/>
          </p:spPr>
          <p:txBody>
            <a:bodyPr wrap="square" lIns="111811" tIns="111811" rIns="111811" bIns="111811" numCol="1" anchor="ctr">
              <a:noAutofit/>
            </a:bodyPr>
            <a:lstStyle/>
            <a:p>
              <a:pPr defTabSz="1894840"/>
              <a:endParaRPr sz="1200">
                <a:solidFill>
                  <a:srgbClr val="666666"/>
                </a:solidFill>
                <a:latin typeface="Source Han Sans CN" charset="-122"/>
                <a:ea typeface="Source Han Sans CN" charset="-122"/>
                <a:cs typeface="Source Han Sans CN" charset="-122"/>
              </a:endParaRPr>
            </a:p>
          </p:txBody>
        </p:sp>
        <p:sp>
          <p:nvSpPr>
            <p:cNvPr id="62" name="DevFest…"/>
            <p:cNvSpPr txBox="1"/>
            <p:nvPr/>
          </p:nvSpPr>
          <p:spPr>
            <a:xfrm>
              <a:off x="27105488" y="11199340"/>
              <a:ext cx="3473703" cy="4358122"/>
            </a:xfrm>
            <a:prstGeom prst="rect">
              <a:avLst/>
            </a:prstGeom>
            <a:ln w="3175">
              <a:miter lim="400000"/>
            </a:ln>
          </p:spPr>
          <p:txBody>
            <a:bodyPr lIns="35559" tIns="35559" rIns="35559" bIns="35559" anchor="ctr"/>
            <a:lstStyle/>
            <a:p>
              <a:pPr marR="0" defTabSz="3467735" rtl="0" fontAlgn="auto" latinLnBrk="0" hangingPunct="0">
                <a:lnSpc>
                  <a:spcPct val="100000"/>
                </a:lnSpc>
                <a:spcBef>
                  <a:spcPts val="0"/>
                </a:spcBef>
                <a:spcAft>
                  <a:spcPts val="0"/>
                </a:spcAft>
                <a:buClrTx/>
                <a:buSzTx/>
              </a:pPr>
              <a:r>
                <a:rPr lang="zh-CN" altLang="en-US" sz="3200" dirty="0">
                  <a:latin typeface="Source Han Sans CN Regular"/>
                  <a:ea typeface="Source Han Sans CN"/>
                </a:rPr>
                <a:t>安全域隔离</a:t>
              </a:r>
              <a:endParaRPr lang="en-US" altLang="zh-CN" sz="3200" dirty="0">
                <a:latin typeface="Source Han Sans CN Regular"/>
                <a:ea typeface="Source Han Sans CN"/>
              </a:endParaRPr>
            </a:p>
            <a:p>
              <a:pPr marR="0" defTabSz="3467735" rtl="0" fontAlgn="auto" latinLnBrk="0" hangingPunct="0">
                <a:lnSpc>
                  <a:spcPct val="100000"/>
                </a:lnSpc>
                <a:spcBef>
                  <a:spcPts val="0"/>
                </a:spcBef>
                <a:spcAft>
                  <a:spcPts val="0"/>
                </a:spcAft>
                <a:buClrTx/>
                <a:buSzTx/>
              </a:pPr>
              <a:r>
                <a:rPr lang="zh-CN" altLang="en-US" sz="3200" dirty="0">
                  <a:latin typeface="Source Han Sans CN Regular"/>
                  <a:ea typeface="Source Han Sans CN"/>
                </a:rPr>
                <a:t>内存保护机制</a:t>
              </a:r>
              <a:endParaRPr lang="en-US" altLang="zh-CN" sz="3200" dirty="0">
                <a:latin typeface="Source Han Sans CN Regular"/>
                <a:ea typeface="Source Han Sans CN"/>
              </a:endParaRPr>
            </a:p>
            <a:p>
              <a:pPr marR="0" defTabSz="3467735" rtl="0" fontAlgn="auto" latinLnBrk="0" hangingPunct="0">
                <a:lnSpc>
                  <a:spcPct val="100000"/>
                </a:lnSpc>
                <a:spcBef>
                  <a:spcPts val="0"/>
                </a:spcBef>
                <a:spcAft>
                  <a:spcPts val="0"/>
                </a:spcAft>
                <a:buClrTx/>
                <a:buSzTx/>
              </a:pPr>
              <a:r>
                <a:rPr lang="zh-CN" altLang="en-US" sz="3200" dirty="0">
                  <a:latin typeface="Source Han Sans CN Regular"/>
                  <a:ea typeface="Source Han Sans CN"/>
                </a:rPr>
                <a:t>特权管理</a:t>
              </a:r>
              <a:endParaRPr lang="en-US" altLang="zh-CN" sz="3200" dirty="0">
                <a:latin typeface="Source Han Sans CN Regular"/>
                <a:ea typeface="Source Han Sans CN"/>
              </a:endParaRPr>
            </a:p>
            <a:p>
              <a:pPr marR="0" defTabSz="3467735" rtl="0" fontAlgn="auto" latinLnBrk="0" hangingPunct="0">
                <a:lnSpc>
                  <a:spcPct val="100000"/>
                </a:lnSpc>
                <a:spcBef>
                  <a:spcPts val="0"/>
                </a:spcBef>
                <a:spcAft>
                  <a:spcPts val="0"/>
                </a:spcAft>
                <a:buClrTx/>
                <a:buSzTx/>
              </a:pPr>
              <a:r>
                <a:rPr lang="en-US" altLang="zh-CN" sz="3200" dirty="0">
                  <a:latin typeface="Source Han Sans CN Regular"/>
                  <a:ea typeface="Source Han Sans CN"/>
                </a:rPr>
                <a:t>…</a:t>
              </a:r>
              <a:endParaRPr lang="zh-CN" altLang="en-US" sz="3200" dirty="0">
                <a:latin typeface="Source Han Sans CN Regular"/>
                <a:ea typeface="Source Han Sans CN"/>
              </a:endParaRPr>
            </a:p>
          </p:txBody>
        </p:sp>
        <p:sp>
          <p:nvSpPr>
            <p:cNvPr id="63" name="线条"/>
            <p:cNvSpPr/>
            <p:nvPr/>
          </p:nvSpPr>
          <p:spPr>
            <a:xfrm>
              <a:off x="28442087" y="10864382"/>
              <a:ext cx="800505" cy="0"/>
            </a:xfrm>
            <a:prstGeom prst="line">
              <a:avLst/>
            </a:prstGeom>
            <a:ln w="25400">
              <a:solidFill>
                <a:srgbClr val="FFFFFF"/>
              </a:solidFill>
              <a:miter lim="400000"/>
            </a:ln>
          </p:spPr>
          <p:txBody>
            <a:bodyPr lIns="72248" tIns="72248" rIns="72248" bIns="72248" anchor="ctr"/>
            <a:lstStyle/>
            <a:p>
              <a:endParaRPr/>
            </a:p>
          </p:txBody>
        </p:sp>
        <p:sp>
          <p:nvSpPr>
            <p:cNvPr id="64" name="Developer communities…"/>
            <p:cNvSpPr txBox="1"/>
            <p:nvPr/>
          </p:nvSpPr>
          <p:spPr>
            <a:xfrm>
              <a:off x="27105488" y="9203993"/>
              <a:ext cx="3473703" cy="1503943"/>
            </a:xfrm>
            <a:prstGeom prst="rect">
              <a:avLst/>
            </a:prstGeom>
            <a:ln w="3175">
              <a:miter lim="400000"/>
            </a:ln>
          </p:spPr>
          <p:txBody>
            <a:bodyPr lIns="35559" tIns="35559" rIns="35559" bIns="35559" anchor="ctr"/>
            <a:lstStyle/>
            <a:p>
              <a:pPr defTabSz="442595">
                <a:lnSpc>
                  <a:spcPct val="120000"/>
                </a:lnSpc>
                <a:defRPr sz="4000">
                  <a:gradFill flip="none" rotWithShape="1">
                    <a:gsLst>
                      <a:gs pos="0">
                        <a:srgbClr val="B6EBFF"/>
                      </a:gs>
                      <a:gs pos="100000">
                        <a:srgbClr val="B8B9FF"/>
                      </a:gs>
                    </a:gsLst>
                    <a:lin ang="3600000" scaled="0"/>
                  </a:gradFill>
                  <a:latin typeface="FZLanTingHeiS-B-GB"/>
                  <a:ea typeface="FZLanTingHeiS-B-GB"/>
                  <a:cs typeface="FZLanTingHeiS-B-GB"/>
                  <a:sym typeface="FZLanTingHeiS-B-GB"/>
                </a:defRPr>
              </a:pPr>
              <a:r>
                <a:rPr lang="zh-CN" altLang="en-US" b="1" dirty="0">
                  <a:gradFill flip="none" rotWithShape="1">
                    <a:gsLst>
                      <a:gs pos="42000">
                        <a:srgbClr val="B6EBFF"/>
                      </a:gs>
                      <a:gs pos="100000">
                        <a:srgbClr val="939CFF"/>
                      </a:gs>
                    </a:gsLst>
                    <a:lin ang="3600000" scaled="0"/>
                  </a:gradFill>
                  <a:latin typeface="Source Han Sans CN" charset="-122"/>
                  <a:ea typeface="Source Han Sans CN" charset="-122"/>
                  <a:cs typeface="Source Han Sans CN" charset="-122"/>
                </a:rPr>
                <a:t>危害控制</a:t>
              </a:r>
              <a:endParaRPr lang="en-US" altLang="zh-CN" b="1" dirty="0">
                <a:gradFill flip="none" rotWithShape="1">
                  <a:gsLst>
                    <a:gs pos="42000">
                      <a:srgbClr val="B6EBFF"/>
                    </a:gs>
                    <a:gs pos="100000">
                      <a:srgbClr val="939CFF"/>
                    </a:gs>
                  </a:gsLst>
                  <a:lin ang="3600000" scaled="0"/>
                </a:gradFill>
                <a:latin typeface="Source Han Sans CN" charset="-122"/>
                <a:ea typeface="Source Han Sans CN" charset="-122"/>
                <a:cs typeface="Source Han Sans CN" charset="-122"/>
              </a:endParaRPr>
            </a:p>
          </p:txBody>
        </p:sp>
      </p:grpSp>
      <p:grpSp>
        <p:nvGrpSpPr>
          <p:cNvPr id="67" name="组合 66"/>
          <p:cNvGrpSpPr/>
          <p:nvPr/>
        </p:nvGrpSpPr>
        <p:grpSpPr>
          <a:xfrm>
            <a:off x="27220621" y="11517588"/>
            <a:ext cx="3721963" cy="6865618"/>
            <a:chOff x="26860384" y="8682391"/>
            <a:chExt cx="4076391" cy="7808249"/>
          </a:xfrm>
        </p:grpSpPr>
        <p:sp>
          <p:nvSpPr>
            <p:cNvPr id="68" name="矩形"/>
            <p:cNvSpPr/>
            <p:nvPr/>
          </p:nvSpPr>
          <p:spPr>
            <a:xfrm>
              <a:off x="26860384" y="8682391"/>
              <a:ext cx="4076391" cy="7808249"/>
            </a:xfrm>
            <a:prstGeom prst="rect">
              <a:avLst/>
            </a:prstGeom>
            <a:solidFill>
              <a:srgbClr val="DCE5FC">
                <a:alpha val="9804"/>
              </a:srgbClr>
            </a:solidFill>
            <a:ln w="3175" cap="flat">
              <a:noFill/>
              <a:miter lim="400000"/>
            </a:ln>
            <a:effectLst/>
          </p:spPr>
          <p:txBody>
            <a:bodyPr wrap="square" lIns="111811" tIns="111811" rIns="111811" bIns="111811" numCol="1" anchor="ctr">
              <a:noAutofit/>
            </a:bodyPr>
            <a:lstStyle/>
            <a:p>
              <a:pPr defTabSz="1894840"/>
              <a:endParaRPr sz="1200">
                <a:solidFill>
                  <a:srgbClr val="666666"/>
                </a:solidFill>
                <a:latin typeface="Source Han Sans CN" charset="-122"/>
                <a:ea typeface="Source Han Sans CN" charset="-122"/>
                <a:cs typeface="Source Han Sans CN" charset="-122"/>
              </a:endParaRPr>
            </a:p>
          </p:txBody>
        </p:sp>
        <p:sp>
          <p:nvSpPr>
            <p:cNvPr id="69" name="DevFest…"/>
            <p:cNvSpPr txBox="1"/>
            <p:nvPr/>
          </p:nvSpPr>
          <p:spPr>
            <a:xfrm>
              <a:off x="27278157" y="11199339"/>
              <a:ext cx="3080794" cy="4358121"/>
            </a:xfrm>
            <a:prstGeom prst="rect">
              <a:avLst/>
            </a:prstGeom>
            <a:ln w="3175">
              <a:miter lim="400000"/>
            </a:ln>
          </p:spPr>
          <p:txBody>
            <a:bodyPr lIns="35559" tIns="35559" rIns="35559" bIns="35559" anchor="ctr"/>
            <a:lstStyle/>
            <a:p>
              <a:pPr marR="0" defTabSz="3467735" rtl="0" fontAlgn="auto" latinLnBrk="0" hangingPunct="0">
                <a:lnSpc>
                  <a:spcPct val="100000"/>
                </a:lnSpc>
                <a:spcBef>
                  <a:spcPts val="0"/>
                </a:spcBef>
                <a:spcAft>
                  <a:spcPts val="0"/>
                </a:spcAft>
                <a:buClrTx/>
                <a:buSzTx/>
              </a:pPr>
              <a:r>
                <a:rPr lang="zh-CN" altLang="en-US" sz="3200" dirty="0">
                  <a:latin typeface="Source Han Sans CN Regular"/>
                  <a:ea typeface="Source Han Sans CN"/>
                </a:rPr>
                <a:t>冗余备份</a:t>
              </a:r>
              <a:endParaRPr lang="en-US" altLang="zh-CN" sz="3200" dirty="0">
                <a:latin typeface="Source Han Sans CN Regular"/>
                <a:ea typeface="Source Han Sans CN"/>
              </a:endParaRPr>
            </a:p>
            <a:p>
              <a:pPr marR="0" defTabSz="3467735" rtl="0" fontAlgn="auto" latinLnBrk="0" hangingPunct="0">
                <a:lnSpc>
                  <a:spcPct val="100000"/>
                </a:lnSpc>
                <a:spcBef>
                  <a:spcPts val="0"/>
                </a:spcBef>
                <a:spcAft>
                  <a:spcPts val="0"/>
                </a:spcAft>
                <a:buClrTx/>
                <a:buSzTx/>
              </a:pPr>
              <a:r>
                <a:rPr lang="zh-CN" altLang="en-US" sz="3200" dirty="0">
                  <a:latin typeface="Source Han Sans CN Regular"/>
                  <a:ea typeface="Source Han Sans CN"/>
                </a:rPr>
                <a:t>镜像恢复</a:t>
              </a:r>
              <a:endParaRPr lang="en-US" altLang="zh-CN" sz="3200" dirty="0">
                <a:latin typeface="Source Han Sans CN Regular"/>
                <a:ea typeface="Source Han Sans CN"/>
              </a:endParaRPr>
            </a:p>
            <a:p>
              <a:pPr marR="0" defTabSz="3467735" rtl="0" fontAlgn="auto" latinLnBrk="0" hangingPunct="0">
                <a:lnSpc>
                  <a:spcPct val="100000"/>
                </a:lnSpc>
                <a:spcBef>
                  <a:spcPts val="0"/>
                </a:spcBef>
                <a:spcAft>
                  <a:spcPts val="0"/>
                </a:spcAft>
                <a:buClrTx/>
                <a:buSzTx/>
              </a:pPr>
              <a:r>
                <a:rPr lang="zh-CN" altLang="en-US" sz="3200" dirty="0">
                  <a:latin typeface="Source Han Sans CN Regular"/>
                  <a:ea typeface="Source Han Sans CN"/>
                </a:rPr>
                <a:t>安全更新</a:t>
              </a:r>
              <a:endParaRPr lang="en-US" altLang="zh-CN" sz="3200" dirty="0">
                <a:latin typeface="Source Han Sans CN Regular"/>
                <a:ea typeface="Source Han Sans CN"/>
              </a:endParaRPr>
            </a:p>
            <a:p>
              <a:pPr marR="0" defTabSz="3467735" rtl="0" fontAlgn="auto" latinLnBrk="0" hangingPunct="0">
                <a:lnSpc>
                  <a:spcPct val="100000"/>
                </a:lnSpc>
                <a:spcBef>
                  <a:spcPts val="0"/>
                </a:spcBef>
                <a:spcAft>
                  <a:spcPts val="0"/>
                </a:spcAft>
                <a:buClrTx/>
                <a:buSzTx/>
              </a:pPr>
              <a:r>
                <a:rPr lang="en-US" altLang="zh-CN" sz="3200" dirty="0">
                  <a:latin typeface="Source Han Sans CN Regular"/>
                  <a:ea typeface="Source Han Sans CN"/>
                </a:rPr>
                <a:t>…</a:t>
              </a:r>
              <a:endParaRPr lang="zh-CN" altLang="en-US" sz="3200" dirty="0">
                <a:latin typeface="Source Han Sans CN Regular"/>
                <a:ea typeface="Source Han Sans CN"/>
              </a:endParaRPr>
            </a:p>
          </p:txBody>
        </p:sp>
        <p:sp>
          <p:nvSpPr>
            <p:cNvPr id="70" name="线条"/>
            <p:cNvSpPr/>
            <p:nvPr/>
          </p:nvSpPr>
          <p:spPr>
            <a:xfrm>
              <a:off x="28442087" y="10864382"/>
              <a:ext cx="800505" cy="0"/>
            </a:xfrm>
            <a:prstGeom prst="line">
              <a:avLst/>
            </a:prstGeom>
            <a:ln w="25400">
              <a:solidFill>
                <a:srgbClr val="FFFFFF"/>
              </a:solidFill>
              <a:miter lim="400000"/>
            </a:ln>
          </p:spPr>
          <p:txBody>
            <a:bodyPr lIns="72248" tIns="72248" rIns="72248" bIns="72248" anchor="ctr"/>
            <a:lstStyle/>
            <a:p>
              <a:endParaRPr/>
            </a:p>
          </p:txBody>
        </p:sp>
        <p:sp>
          <p:nvSpPr>
            <p:cNvPr id="71" name="Developer communities…"/>
            <p:cNvSpPr txBox="1"/>
            <p:nvPr/>
          </p:nvSpPr>
          <p:spPr>
            <a:xfrm>
              <a:off x="27105488" y="9203993"/>
              <a:ext cx="3473703" cy="1503943"/>
            </a:xfrm>
            <a:prstGeom prst="rect">
              <a:avLst/>
            </a:prstGeom>
            <a:ln w="3175">
              <a:miter lim="400000"/>
            </a:ln>
          </p:spPr>
          <p:txBody>
            <a:bodyPr lIns="35559" tIns="35559" rIns="35559" bIns="35559" anchor="ctr"/>
            <a:lstStyle/>
            <a:p>
              <a:pPr defTabSz="442595">
                <a:lnSpc>
                  <a:spcPct val="120000"/>
                </a:lnSpc>
                <a:defRPr sz="4000">
                  <a:gradFill flip="none" rotWithShape="1">
                    <a:gsLst>
                      <a:gs pos="0">
                        <a:srgbClr val="B6EBFF"/>
                      </a:gs>
                      <a:gs pos="100000">
                        <a:srgbClr val="B8B9FF"/>
                      </a:gs>
                    </a:gsLst>
                    <a:lin ang="3600000" scaled="0"/>
                  </a:gradFill>
                  <a:latin typeface="FZLanTingHeiS-B-GB"/>
                  <a:ea typeface="FZLanTingHeiS-B-GB"/>
                  <a:cs typeface="FZLanTingHeiS-B-GB"/>
                  <a:sym typeface="FZLanTingHeiS-B-GB"/>
                </a:defRPr>
              </a:pPr>
              <a:r>
                <a:rPr lang="zh-CN" altLang="en-US" b="1" dirty="0">
                  <a:gradFill flip="none" rotWithShape="1">
                    <a:gsLst>
                      <a:gs pos="42000">
                        <a:srgbClr val="B6EBFF"/>
                      </a:gs>
                      <a:gs pos="100000">
                        <a:srgbClr val="939CFF"/>
                      </a:gs>
                    </a:gsLst>
                    <a:lin ang="3600000" scaled="0"/>
                  </a:gradFill>
                  <a:latin typeface="Source Han Sans CN" charset="-122"/>
                  <a:ea typeface="Source Han Sans CN" charset="-122"/>
                  <a:cs typeface="Source Han Sans CN" charset="-122"/>
                </a:rPr>
                <a:t>损伤修复</a:t>
              </a:r>
              <a:endParaRPr lang="en-US" altLang="zh-CN" b="1" dirty="0">
                <a:gradFill flip="none" rotWithShape="1">
                  <a:gsLst>
                    <a:gs pos="42000">
                      <a:srgbClr val="B6EBFF"/>
                    </a:gs>
                    <a:gs pos="100000">
                      <a:srgbClr val="939CFF"/>
                    </a:gs>
                  </a:gsLst>
                  <a:lin ang="3600000" scaled="0"/>
                </a:gradFill>
                <a:latin typeface="Source Han Sans CN" charset="-122"/>
                <a:ea typeface="Source Han Sans CN" charset="-122"/>
                <a:cs typeface="Source Han Sans CN" charset="-122"/>
              </a:endParaRPr>
            </a:p>
          </p:txBody>
        </p:sp>
      </p:gr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3" name="用算力跨越空间"/>
          <p:cNvSpPr txBox="1"/>
          <p:nvPr/>
        </p:nvSpPr>
        <p:spPr>
          <a:xfrm>
            <a:off x="4841402" y="1458748"/>
            <a:ext cx="24454797" cy="1149030"/>
          </a:xfrm>
          <a:prstGeom prst="rect">
            <a:avLst/>
          </a:prstGeom>
          <a:ln w="12700">
            <a:miter lim="400000"/>
          </a:ln>
        </p:spPr>
        <p:txBody>
          <a:bodyPr lIns="35559" tIns="35559" rIns="35559" bIns="35559">
            <a:spAutoFit/>
          </a:bodyPr>
          <a:lstStyle/>
          <a:p>
            <a:pPr defTabSz="1734185">
              <a:defRPr sz="6000">
                <a:solidFill>
                  <a:srgbClr val="1C2D4E"/>
                </a:solidFill>
                <a:latin typeface="+mn-lt"/>
                <a:ea typeface="+mn-ea"/>
                <a:cs typeface="+mn-cs"/>
                <a:sym typeface="Source Han Sans CN Bold Bold"/>
              </a:defRPr>
            </a:pPr>
            <a:r>
              <a:rPr lang="zh-CN" altLang="en-US" sz="7000" b="1" dirty="0">
                <a:solidFill>
                  <a:schemeClr val="tx1"/>
                </a:solidFill>
                <a:latin typeface="Source Han Sans CN" charset="-122"/>
                <a:ea typeface="Source Han Sans CN" charset="-122"/>
                <a:cs typeface="Source Han Sans CN" charset="-122"/>
                <a:sym typeface="Source Han Sans CN Bold Bold"/>
              </a:rPr>
              <a:t>操作系统安全需求分析</a:t>
            </a:r>
            <a:r>
              <a:rPr lang="en-US" altLang="zh-CN" sz="7000" b="1" dirty="0">
                <a:solidFill>
                  <a:schemeClr val="tx1"/>
                </a:solidFill>
                <a:latin typeface="Source Han Sans CN" charset="-122"/>
                <a:ea typeface="Source Han Sans CN" charset="-122"/>
                <a:cs typeface="Source Han Sans CN" charset="-122"/>
                <a:sym typeface="Source Han Sans CN Bold Bold"/>
              </a:rPr>
              <a:t>——</a:t>
            </a:r>
            <a:r>
              <a:rPr lang="zh-CN" altLang="en-US" sz="7000" b="1" dirty="0">
                <a:solidFill>
                  <a:schemeClr val="tx1"/>
                </a:solidFill>
                <a:latin typeface="Source Han Sans CN" charset="-122"/>
                <a:ea typeface="Source Han Sans CN" charset="-122"/>
                <a:cs typeface="Source Han Sans CN" charset="-122"/>
                <a:sym typeface="Source Han Sans CN Bold Bold"/>
              </a:rPr>
              <a:t>安全保障需求</a:t>
            </a:r>
          </a:p>
        </p:txBody>
      </p:sp>
      <p:grpSp>
        <p:nvGrpSpPr>
          <p:cNvPr id="29" name="组合 28"/>
          <p:cNvGrpSpPr/>
          <p:nvPr/>
        </p:nvGrpSpPr>
        <p:grpSpPr>
          <a:xfrm>
            <a:off x="3570328" y="3774809"/>
            <a:ext cx="7722161" cy="6853697"/>
            <a:chOff x="26804145" y="9033621"/>
            <a:chExt cx="4076391" cy="7808249"/>
          </a:xfrm>
        </p:grpSpPr>
        <p:sp>
          <p:nvSpPr>
            <p:cNvPr id="30" name="矩形"/>
            <p:cNvSpPr/>
            <p:nvPr/>
          </p:nvSpPr>
          <p:spPr>
            <a:xfrm>
              <a:off x="26804145" y="9033621"/>
              <a:ext cx="4076391" cy="7808249"/>
            </a:xfrm>
            <a:prstGeom prst="rect">
              <a:avLst/>
            </a:prstGeom>
            <a:solidFill>
              <a:srgbClr val="DCE5FC">
                <a:alpha val="9804"/>
              </a:srgbClr>
            </a:solidFill>
            <a:ln w="3175" cap="flat">
              <a:noFill/>
              <a:miter lim="400000"/>
            </a:ln>
            <a:effectLst/>
          </p:spPr>
          <p:txBody>
            <a:bodyPr wrap="square" lIns="111811" tIns="111811" rIns="111811" bIns="111811" numCol="1" anchor="ctr">
              <a:noAutofit/>
            </a:bodyPr>
            <a:lstStyle/>
            <a:p>
              <a:pPr defTabSz="1894840"/>
              <a:endParaRPr sz="1200">
                <a:solidFill>
                  <a:srgbClr val="666666"/>
                </a:solidFill>
                <a:latin typeface="Source Han Sans CN" charset="-122"/>
                <a:ea typeface="Source Han Sans CN" charset="-122"/>
                <a:cs typeface="Source Han Sans CN" charset="-122"/>
              </a:endParaRPr>
            </a:p>
          </p:txBody>
        </p:sp>
        <p:sp>
          <p:nvSpPr>
            <p:cNvPr id="31" name="DevFest…"/>
            <p:cNvSpPr txBox="1"/>
            <p:nvPr/>
          </p:nvSpPr>
          <p:spPr>
            <a:xfrm>
              <a:off x="27282902" y="11929297"/>
              <a:ext cx="3232890" cy="3628163"/>
            </a:xfrm>
            <a:prstGeom prst="rect">
              <a:avLst/>
            </a:prstGeom>
            <a:ln w="3175">
              <a:miter lim="400000"/>
            </a:ln>
          </p:spPr>
          <p:txBody>
            <a:bodyPr lIns="35559" tIns="35559" rIns="35559" bIns="35559" anchor="ctr"/>
            <a:lstStyle/>
            <a:p>
              <a:pPr marL="571500" marR="0" indent="-571500" algn="l" defTabSz="3467735" rtl="0" fontAlgn="auto" latinLnBrk="0" hangingPunct="0">
                <a:lnSpc>
                  <a:spcPct val="100000"/>
                </a:lnSpc>
                <a:spcBef>
                  <a:spcPts val="0"/>
                </a:spcBef>
                <a:spcAft>
                  <a:spcPts val="0"/>
                </a:spcAft>
                <a:buClrTx/>
                <a:buSzTx/>
                <a:buFont typeface="Arial" panose="020B0604020202020204" pitchFamily="34" charset="0"/>
                <a:buChar char="•"/>
              </a:pPr>
              <a:r>
                <a:rPr lang="zh-CN" altLang="en-US" sz="3200" dirty="0">
                  <a:latin typeface="Source Han Sans CN Regular"/>
                  <a:ea typeface="Source Han Sans CN"/>
                </a:rPr>
                <a:t>满足安全需求的内容</a:t>
              </a:r>
              <a:endParaRPr lang="en-US" altLang="zh-CN" sz="3200" dirty="0">
                <a:latin typeface="Source Han Sans CN Regular"/>
                <a:ea typeface="Source Han Sans CN"/>
              </a:endParaRPr>
            </a:p>
            <a:p>
              <a:pPr marL="571500" marR="0" indent="-571500" algn="l" defTabSz="3467735" rtl="0" fontAlgn="auto" latinLnBrk="0" hangingPunct="0">
                <a:lnSpc>
                  <a:spcPct val="100000"/>
                </a:lnSpc>
                <a:spcBef>
                  <a:spcPts val="0"/>
                </a:spcBef>
                <a:spcAft>
                  <a:spcPts val="0"/>
                </a:spcAft>
                <a:buClrTx/>
                <a:buSzTx/>
                <a:buFont typeface="Arial" panose="020B0604020202020204" pitchFamily="34" charset="0"/>
                <a:buChar char="•"/>
              </a:pPr>
              <a:r>
                <a:rPr kumimoji="0" lang="zh-CN" altLang="en-US" sz="3200" b="0" i="0" u="none" strike="noStrike" cap="none" spc="0" normalizeH="0" baseline="0" dirty="0">
                  <a:ln>
                    <a:noFill/>
                  </a:ln>
                  <a:solidFill>
                    <a:srgbClr val="FFFFFF"/>
                  </a:solidFill>
                  <a:effectLst/>
                  <a:uFillTx/>
                  <a:latin typeface="Source Han Sans CN Regular"/>
                  <a:ea typeface="Source Han Sans CN"/>
                  <a:sym typeface="FZLanTingHeiS-R-GB"/>
                </a:rPr>
                <a:t>考虑异构冗余和故障避免</a:t>
              </a:r>
              <a:endParaRPr kumimoji="0" lang="en-US" altLang="zh-CN" sz="3200" b="0" i="0" u="none" strike="noStrike" cap="none" spc="0" normalizeH="0" baseline="0" dirty="0">
                <a:ln>
                  <a:noFill/>
                </a:ln>
                <a:solidFill>
                  <a:srgbClr val="FFFFFF"/>
                </a:solidFill>
                <a:effectLst/>
                <a:uFillTx/>
                <a:latin typeface="Source Han Sans CN Regular"/>
                <a:ea typeface="Source Han Sans CN"/>
                <a:sym typeface="FZLanTingHeiS-R-GB"/>
              </a:endParaRPr>
            </a:p>
            <a:p>
              <a:pPr marL="571500" marR="0" indent="-571500" algn="l" defTabSz="3467735" rtl="0" fontAlgn="auto" latinLnBrk="0" hangingPunct="0">
                <a:lnSpc>
                  <a:spcPct val="100000"/>
                </a:lnSpc>
                <a:spcBef>
                  <a:spcPts val="0"/>
                </a:spcBef>
                <a:spcAft>
                  <a:spcPts val="0"/>
                </a:spcAft>
                <a:buClrTx/>
                <a:buSzTx/>
                <a:buFont typeface="Arial" panose="020B0604020202020204" pitchFamily="34" charset="0"/>
                <a:buChar char="•"/>
              </a:pPr>
              <a:r>
                <a:rPr lang="zh-CN" altLang="en-US" sz="3200" dirty="0">
                  <a:latin typeface="Source Han Sans CN Regular"/>
                  <a:ea typeface="Source Han Sans CN"/>
                </a:rPr>
                <a:t>考虑故障检测、错误检测</a:t>
              </a:r>
              <a:endParaRPr lang="en-US" altLang="zh-CN" sz="3200" dirty="0">
                <a:latin typeface="Source Han Sans CN Regular"/>
                <a:ea typeface="Source Han Sans CN"/>
              </a:endParaRPr>
            </a:p>
            <a:p>
              <a:pPr marL="571500" marR="0" indent="-571500" algn="l" defTabSz="3467735" rtl="0" fontAlgn="auto" latinLnBrk="0" hangingPunct="0">
                <a:lnSpc>
                  <a:spcPct val="100000"/>
                </a:lnSpc>
                <a:spcBef>
                  <a:spcPts val="0"/>
                </a:spcBef>
                <a:spcAft>
                  <a:spcPts val="0"/>
                </a:spcAft>
                <a:buClrTx/>
                <a:buSzTx/>
                <a:buFont typeface="Arial" panose="020B0604020202020204" pitchFamily="34" charset="0"/>
                <a:buChar char="•"/>
              </a:pPr>
              <a:r>
                <a:rPr lang="zh-CN" altLang="en-US" sz="3200" dirty="0">
                  <a:latin typeface="Source Han Sans CN Regular"/>
                  <a:ea typeface="Source Han Sans CN"/>
                </a:rPr>
                <a:t>保护数据完整性和一致性</a:t>
              </a:r>
              <a:endParaRPr lang="en-US" altLang="zh-CN" sz="3200" dirty="0">
                <a:latin typeface="Source Han Sans CN Regular"/>
                <a:ea typeface="Source Han Sans CN"/>
              </a:endParaRPr>
            </a:p>
          </p:txBody>
        </p:sp>
        <p:sp>
          <p:nvSpPr>
            <p:cNvPr id="32" name="线条"/>
            <p:cNvSpPr/>
            <p:nvPr/>
          </p:nvSpPr>
          <p:spPr>
            <a:xfrm>
              <a:off x="28442087" y="11403219"/>
              <a:ext cx="800505" cy="0"/>
            </a:xfrm>
            <a:prstGeom prst="line">
              <a:avLst/>
            </a:prstGeom>
            <a:ln w="25400">
              <a:solidFill>
                <a:srgbClr val="FFFFFF"/>
              </a:solidFill>
              <a:miter lim="400000"/>
            </a:ln>
          </p:spPr>
          <p:txBody>
            <a:bodyPr lIns="72248" tIns="72248" rIns="72248" bIns="72248" anchor="ctr"/>
            <a:lstStyle/>
            <a:p>
              <a:endParaRPr/>
            </a:p>
          </p:txBody>
        </p:sp>
        <p:sp>
          <p:nvSpPr>
            <p:cNvPr id="33" name="Developer communities…"/>
            <p:cNvSpPr txBox="1"/>
            <p:nvPr/>
          </p:nvSpPr>
          <p:spPr>
            <a:xfrm>
              <a:off x="27105488" y="9742830"/>
              <a:ext cx="3473702" cy="1503943"/>
            </a:xfrm>
            <a:prstGeom prst="rect">
              <a:avLst/>
            </a:prstGeom>
            <a:ln w="3175">
              <a:miter lim="400000"/>
            </a:ln>
          </p:spPr>
          <p:txBody>
            <a:bodyPr lIns="35559" tIns="35559" rIns="35559" bIns="35559" anchor="ctr"/>
            <a:lstStyle/>
            <a:p>
              <a:pPr defTabSz="442595">
                <a:lnSpc>
                  <a:spcPct val="120000"/>
                </a:lnSpc>
                <a:defRPr sz="4000">
                  <a:gradFill flip="none" rotWithShape="1">
                    <a:gsLst>
                      <a:gs pos="0">
                        <a:srgbClr val="B6EBFF"/>
                      </a:gs>
                      <a:gs pos="100000">
                        <a:srgbClr val="B8B9FF"/>
                      </a:gs>
                    </a:gsLst>
                    <a:lin ang="3600000" scaled="0"/>
                  </a:gradFill>
                  <a:latin typeface="FZLanTingHeiS-B-GB"/>
                  <a:ea typeface="FZLanTingHeiS-B-GB"/>
                  <a:cs typeface="FZLanTingHeiS-B-GB"/>
                  <a:sym typeface="FZLanTingHeiS-B-GB"/>
                </a:defRPr>
              </a:pPr>
              <a:r>
                <a:rPr lang="zh-CN" altLang="en-US" b="1" dirty="0">
                  <a:gradFill flip="none" rotWithShape="1">
                    <a:gsLst>
                      <a:gs pos="42000">
                        <a:srgbClr val="B6EBFF"/>
                      </a:gs>
                      <a:gs pos="100000">
                        <a:srgbClr val="939CFF"/>
                      </a:gs>
                    </a:gsLst>
                    <a:lin ang="3600000" scaled="0"/>
                  </a:gradFill>
                  <a:latin typeface="Source Han Sans CN" charset="-122"/>
                  <a:ea typeface="Source Han Sans CN" charset="-122"/>
                  <a:cs typeface="Source Han Sans CN" charset="-122"/>
                </a:rPr>
                <a:t>安全架构设计</a:t>
              </a:r>
              <a:endParaRPr lang="en-US" altLang="zh-CN" b="1" dirty="0">
                <a:gradFill flip="none" rotWithShape="1">
                  <a:gsLst>
                    <a:gs pos="42000">
                      <a:srgbClr val="B6EBFF"/>
                    </a:gs>
                    <a:gs pos="100000">
                      <a:srgbClr val="939CFF"/>
                    </a:gs>
                  </a:gsLst>
                  <a:lin ang="3600000" scaled="0"/>
                </a:gradFill>
                <a:latin typeface="Source Han Sans CN" charset="-122"/>
                <a:ea typeface="Source Han Sans CN" charset="-122"/>
                <a:cs typeface="Source Han Sans CN" charset="-122"/>
              </a:endParaRPr>
            </a:p>
          </p:txBody>
        </p:sp>
      </p:grpSp>
      <p:grpSp>
        <p:nvGrpSpPr>
          <p:cNvPr id="36" name="组合 35"/>
          <p:cNvGrpSpPr/>
          <p:nvPr/>
        </p:nvGrpSpPr>
        <p:grpSpPr>
          <a:xfrm>
            <a:off x="12986276" y="3774809"/>
            <a:ext cx="7722161" cy="6853697"/>
            <a:chOff x="26804145" y="9033621"/>
            <a:chExt cx="4076391" cy="7808249"/>
          </a:xfrm>
        </p:grpSpPr>
        <p:sp>
          <p:nvSpPr>
            <p:cNvPr id="37" name="矩形"/>
            <p:cNvSpPr/>
            <p:nvPr/>
          </p:nvSpPr>
          <p:spPr>
            <a:xfrm>
              <a:off x="26804145" y="9033621"/>
              <a:ext cx="4076391" cy="7808249"/>
            </a:xfrm>
            <a:prstGeom prst="rect">
              <a:avLst/>
            </a:prstGeom>
            <a:solidFill>
              <a:srgbClr val="DCE5FC">
                <a:alpha val="9804"/>
              </a:srgbClr>
            </a:solidFill>
            <a:ln w="3175" cap="flat">
              <a:noFill/>
              <a:miter lim="400000"/>
            </a:ln>
            <a:effectLst/>
          </p:spPr>
          <p:txBody>
            <a:bodyPr wrap="square" lIns="111811" tIns="111811" rIns="111811" bIns="111811" numCol="1" anchor="ctr">
              <a:noAutofit/>
            </a:bodyPr>
            <a:lstStyle/>
            <a:p>
              <a:pPr defTabSz="1894840"/>
              <a:endParaRPr sz="1200">
                <a:solidFill>
                  <a:srgbClr val="666666"/>
                </a:solidFill>
                <a:latin typeface="Source Han Sans CN" charset="-122"/>
                <a:ea typeface="Source Han Sans CN" charset="-122"/>
                <a:cs typeface="Source Han Sans CN" charset="-122"/>
              </a:endParaRPr>
            </a:p>
          </p:txBody>
        </p:sp>
        <p:sp>
          <p:nvSpPr>
            <p:cNvPr id="38" name="DevFest…"/>
            <p:cNvSpPr txBox="1"/>
            <p:nvPr/>
          </p:nvSpPr>
          <p:spPr>
            <a:xfrm>
              <a:off x="27178623" y="12180754"/>
              <a:ext cx="3309736" cy="3628163"/>
            </a:xfrm>
            <a:prstGeom prst="rect">
              <a:avLst/>
            </a:prstGeom>
            <a:ln w="3175">
              <a:miter lim="400000"/>
            </a:ln>
          </p:spPr>
          <p:txBody>
            <a:bodyPr lIns="35559" tIns="35559" rIns="35559" bIns="35559" anchor="ctr"/>
            <a:lstStyle/>
            <a:p>
              <a:pPr marL="571500" marR="0" indent="-571500" algn="l" defTabSz="3467735" rtl="0" fontAlgn="auto" latinLnBrk="0" hangingPunct="0">
                <a:lnSpc>
                  <a:spcPct val="100000"/>
                </a:lnSpc>
                <a:spcBef>
                  <a:spcPts val="0"/>
                </a:spcBef>
                <a:spcAft>
                  <a:spcPts val="0"/>
                </a:spcAft>
                <a:buClrTx/>
                <a:buSzTx/>
                <a:buFont typeface="Arial" panose="020B0604020202020204" pitchFamily="34" charset="0"/>
                <a:buChar char="•"/>
              </a:pPr>
              <a:r>
                <a:rPr lang="zh-CN" altLang="en-US" sz="3200" dirty="0">
                  <a:latin typeface="Source Han Sans CN Regular"/>
                  <a:ea typeface="Source Han Sans CN"/>
                </a:rPr>
                <a:t>符合安全架构设计、接口规范</a:t>
              </a:r>
            </a:p>
            <a:p>
              <a:pPr marL="571500" marR="0" indent="-571500" algn="l" defTabSz="3467735" rtl="0" fontAlgn="auto" latinLnBrk="0" hangingPunct="0">
                <a:lnSpc>
                  <a:spcPct val="100000"/>
                </a:lnSpc>
                <a:spcBef>
                  <a:spcPts val="0"/>
                </a:spcBef>
                <a:spcAft>
                  <a:spcPts val="0"/>
                </a:spcAft>
                <a:buClrTx/>
                <a:buSzTx/>
                <a:buFont typeface="Arial" panose="020B0604020202020204" pitchFamily="34" charset="0"/>
                <a:buChar char="•"/>
              </a:pPr>
              <a:r>
                <a:rPr lang="zh-CN" altLang="en-US" sz="3200" dirty="0">
                  <a:latin typeface="Source Han Sans CN Regular"/>
                  <a:ea typeface="Source Han Sans CN"/>
                </a:rPr>
                <a:t>保证函数正确执行次序</a:t>
              </a:r>
            </a:p>
            <a:p>
              <a:pPr marL="571500" marR="0" indent="-571500" algn="l" defTabSz="3467735" rtl="0" fontAlgn="auto" latinLnBrk="0" hangingPunct="0">
                <a:lnSpc>
                  <a:spcPct val="100000"/>
                </a:lnSpc>
                <a:spcBef>
                  <a:spcPts val="0"/>
                </a:spcBef>
                <a:spcAft>
                  <a:spcPts val="0"/>
                </a:spcAft>
                <a:buClrTx/>
                <a:buSzTx/>
                <a:buFont typeface="Arial" panose="020B0604020202020204" pitchFamily="34" charset="0"/>
                <a:buChar char="•"/>
              </a:pPr>
              <a:r>
                <a:rPr lang="zh-CN" altLang="en-US" sz="3200" dirty="0">
                  <a:latin typeface="Source Han Sans CN Regular"/>
                  <a:ea typeface="Source Han Sans CN"/>
                </a:rPr>
                <a:t>保证单元间接口一致性</a:t>
              </a:r>
            </a:p>
            <a:p>
              <a:pPr marL="571500" marR="0" indent="-571500" algn="l" defTabSz="3467735" rtl="0" fontAlgn="auto" latinLnBrk="0" hangingPunct="0">
                <a:lnSpc>
                  <a:spcPct val="100000"/>
                </a:lnSpc>
                <a:spcBef>
                  <a:spcPts val="0"/>
                </a:spcBef>
                <a:spcAft>
                  <a:spcPts val="0"/>
                </a:spcAft>
                <a:buClrTx/>
                <a:buSzTx/>
                <a:buFont typeface="Arial" panose="020B0604020202020204" pitchFamily="34" charset="0"/>
                <a:buChar char="•"/>
              </a:pPr>
              <a:r>
                <a:rPr lang="zh-CN" altLang="en-US" sz="3200" dirty="0">
                  <a:latin typeface="Source Han Sans CN Regular"/>
                  <a:ea typeface="Source Han Sans CN"/>
                </a:rPr>
                <a:t>保证数据流、控制流正确性</a:t>
              </a:r>
            </a:p>
          </p:txBody>
        </p:sp>
        <p:sp>
          <p:nvSpPr>
            <p:cNvPr id="39" name="线条"/>
            <p:cNvSpPr/>
            <p:nvPr/>
          </p:nvSpPr>
          <p:spPr>
            <a:xfrm>
              <a:off x="28442087" y="11403219"/>
              <a:ext cx="800505" cy="0"/>
            </a:xfrm>
            <a:prstGeom prst="line">
              <a:avLst/>
            </a:prstGeom>
            <a:ln w="25400">
              <a:solidFill>
                <a:srgbClr val="FFFFFF"/>
              </a:solidFill>
              <a:miter lim="400000"/>
            </a:ln>
          </p:spPr>
          <p:txBody>
            <a:bodyPr lIns="72248" tIns="72248" rIns="72248" bIns="72248" anchor="ctr"/>
            <a:lstStyle/>
            <a:p>
              <a:endParaRPr/>
            </a:p>
          </p:txBody>
        </p:sp>
        <p:sp>
          <p:nvSpPr>
            <p:cNvPr id="40" name="Developer communities…"/>
            <p:cNvSpPr txBox="1"/>
            <p:nvPr/>
          </p:nvSpPr>
          <p:spPr>
            <a:xfrm>
              <a:off x="27105488" y="9742830"/>
              <a:ext cx="3473702" cy="1503943"/>
            </a:xfrm>
            <a:prstGeom prst="rect">
              <a:avLst/>
            </a:prstGeom>
            <a:ln w="3175">
              <a:miter lim="400000"/>
            </a:ln>
          </p:spPr>
          <p:txBody>
            <a:bodyPr lIns="35559" tIns="35559" rIns="35559" bIns="35559" anchor="ctr"/>
            <a:lstStyle/>
            <a:p>
              <a:pPr defTabSz="442595">
                <a:lnSpc>
                  <a:spcPct val="120000"/>
                </a:lnSpc>
                <a:defRPr sz="4000">
                  <a:gradFill flip="none" rotWithShape="1">
                    <a:gsLst>
                      <a:gs pos="0">
                        <a:srgbClr val="B6EBFF"/>
                      </a:gs>
                      <a:gs pos="100000">
                        <a:srgbClr val="B8B9FF"/>
                      </a:gs>
                    </a:gsLst>
                    <a:lin ang="3600000" scaled="0"/>
                  </a:gradFill>
                  <a:latin typeface="FZLanTingHeiS-B-GB"/>
                  <a:ea typeface="FZLanTingHeiS-B-GB"/>
                  <a:cs typeface="FZLanTingHeiS-B-GB"/>
                  <a:sym typeface="FZLanTingHeiS-B-GB"/>
                </a:defRPr>
              </a:pPr>
              <a:r>
                <a:rPr lang="zh-CN" altLang="en-US" b="1" dirty="0">
                  <a:gradFill flip="none" rotWithShape="1">
                    <a:gsLst>
                      <a:gs pos="42000">
                        <a:srgbClr val="B6EBFF"/>
                      </a:gs>
                      <a:gs pos="100000">
                        <a:srgbClr val="939CFF"/>
                      </a:gs>
                    </a:gsLst>
                    <a:lin ang="3600000" scaled="0"/>
                  </a:gradFill>
                  <a:latin typeface="Source Han Sans CN" charset="-122"/>
                  <a:ea typeface="Source Han Sans CN" charset="-122"/>
                  <a:cs typeface="Source Han Sans CN" charset="-122"/>
                </a:rPr>
                <a:t>单元设计</a:t>
              </a:r>
              <a:endParaRPr lang="en-US" altLang="zh-CN" b="1" dirty="0">
                <a:gradFill flip="none" rotWithShape="1">
                  <a:gsLst>
                    <a:gs pos="42000">
                      <a:srgbClr val="B6EBFF"/>
                    </a:gs>
                    <a:gs pos="100000">
                      <a:srgbClr val="939CFF"/>
                    </a:gs>
                  </a:gsLst>
                  <a:lin ang="3600000" scaled="0"/>
                </a:gradFill>
                <a:latin typeface="Source Han Sans CN" charset="-122"/>
                <a:ea typeface="Source Han Sans CN" charset="-122"/>
                <a:cs typeface="Source Han Sans CN" charset="-122"/>
              </a:endParaRPr>
            </a:p>
          </p:txBody>
        </p:sp>
      </p:grpSp>
      <p:grpSp>
        <p:nvGrpSpPr>
          <p:cNvPr id="41" name="组合 40"/>
          <p:cNvGrpSpPr/>
          <p:nvPr/>
        </p:nvGrpSpPr>
        <p:grpSpPr>
          <a:xfrm>
            <a:off x="22402224" y="3774809"/>
            <a:ext cx="7722161" cy="6853697"/>
            <a:chOff x="26804145" y="9033621"/>
            <a:chExt cx="4076391" cy="7808249"/>
          </a:xfrm>
        </p:grpSpPr>
        <p:sp>
          <p:nvSpPr>
            <p:cNvPr id="42" name="矩形"/>
            <p:cNvSpPr/>
            <p:nvPr/>
          </p:nvSpPr>
          <p:spPr>
            <a:xfrm>
              <a:off x="26804145" y="9033621"/>
              <a:ext cx="4076391" cy="7808249"/>
            </a:xfrm>
            <a:prstGeom prst="rect">
              <a:avLst/>
            </a:prstGeom>
            <a:solidFill>
              <a:srgbClr val="DCE5FC">
                <a:alpha val="9804"/>
              </a:srgbClr>
            </a:solidFill>
            <a:ln w="3175" cap="flat">
              <a:noFill/>
              <a:miter lim="400000"/>
            </a:ln>
            <a:effectLst/>
          </p:spPr>
          <p:txBody>
            <a:bodyPr wrap="square" lIns="111811" tIns="111811" rIns="111811" bIns="111811" numCol="1" anchor="ctr">
              <a:noAutofit/>
            </a:bodyPr>
            <a:lstStyle/>
            <a:p>
              <a:pPr defTabSz="1894840"/>
              <a:endParaRPr sz="1200">
                <a:solidFill>
                  <a:srgbClr val="666666"/>
                </a:solidFill>
                <a:latin typeface="Source Han Sans CN" charset="-122"/>
                <a:ea typeface="Source Han Sans CN" charset="-122"/>
                <a:cs typeface="Source Han Sans CN" charset="-122"/>
              </a:endParaRPr>
            </a:p>
          </p:txBody>
        </p:sp>
        <p:sp>
          <p:nvSpPr>
            <p:cNvPr id="43" name="DevFest…"/>
            <p:cNvSpPr txBox="1"/>
            <p:nvPr/>
          </p:nvSpPr>
          <p:spPr>
            <a:xfrm>
              <a:off x="27195158" y="12180754"/>
              <a:ext cx="3473702" cy="3628163"/>
            </a:xfrm>
            <a:prstGeom prst="rect">
              <a:avLst/>
            </a:prstGeom>
            <a:ln w="3175">
              <a:miter lim="400000"/>
            </a:ln>
          </p:spPr>
          <p:txBody>
            <a:bodyPr lIns="35559" tIns="35559" rIns="35559" bIns="35559" anchor="ctr"/>
            <a:lstStyle/>
            <a:p>
              <a:pPr marL="571500" marR="0" indent="-571500" algn="l" defTabSz="3467735" rtl="0" fontAlgn="auto" latinLnBrk="0" hangingPunct="0">
                <a:lnSpc>
                  <a:spcPct val="100000"/>
                </a:lnSpc>
                <a:spcBef>
                  <a:spcPts val="0"/>
                </a:spcBef>
                <a:spcAft>
                  <a:spcPts val="0"/>
                </a:spcAft>
                <a:buClrTx/>
                <a:buSzTx/>
                <a:buFont typeface="Arial" panose="020B0604020202020204" pitchFamily="34" charset="0"/>
                <a:buChar char="•"/>
              </a:pPr>
              <a:r>
                <a:rPr lang="zh-CN" altLang="en-US" sz="3200" dirty="0">
                  <a:latin typeface="Source Han Sans CN Regular"/>
                  <a:ea typeface="Source Han Sans CN"/>
                </a:rPr>
                <a:t>符合单元设计的要求</a:t>
              </a:r>
            </a:p>
            <a:p>
              <a:pPr marL="571500" marR="0" indent="-571500" algn="l" defTabSz="3467735" rtl="0" fontAlgn="auto" latinLnBrk="0" hangingPunct="0">
                <a:lnSpc>
                  <a:spcPct val="100000"/>
                </a:lnSpc>
                <a:spcBef>
                  <a:spcPts val="0"/>
                </a:spcBef>
                <a:spcAft>
                  <a:spcPts val="0"/>
                </a:spcAft>
                <a:buClrTx/>
                <a:buSzTx/>
                <a:buFont typeface="Arial" panose="020B0604020202020204" pitchFamily="34" charset="0"/>
                <a:buChar char="•"/>
              </a:pPr>
              <a:r>
                <a:rPr lang="zh-CN" altLang="en-US" sz="3200" dirty="0">
                  <a:latin typeface="Source Han Sans CN Regular"/>
                  <a:ea typeface="Source Han Sans CN"/>
                </a:rPr>
                <a:t>选择合适的编程语言</a:t>
              </a:r>
            </a:p>
            <a:p>
              <a:pPr marL="571500" marR="0" indent="-571500" algn="l" defTabSz="3467735" rtl="0" fontAlgn="auto" latinLnBrk="0" hangingPunct="0">
                <a:lnSpc>
                  <a:spcPct val="100000"/>
                </a:lnSpc>
                <a:spcBef>
                  <a:spcPts val="0"/>
                </a:spcBef>
                <a:spcAft>
                  <a:spcPts val="0"/>
                </a:spcAft>
                <a:buClrTx/>
                <a:buSzTx/>
                <a:buFont typeface="Arial" panose="020B0604020202020204" pitchFamily="34" charset="0"/>
                <a:buChar char="•"/>
              </a:pPr>
              <a:r>
                <a:rPr lang="zh-CN" altLang="en-US" sz="3200" dirty="0">
                  <a:latin typeface="Source Han Sans CN Regular"/>
                  <a:ea typeface="Source Han Sans CN"/>
                </a:rPr>
                <a:t>选择经安全验证的编程工具、编译器等</a:t>
              </a:r>
            </a:p>
            <a:p>
              <a:pPr marL="571500" marR="0" indent="-571500" algn="l" defTabSz="3467735" rtl="0" fontAlgn="auto" latinLnBrk="0" hangingPunct="0">
                <a:lnSpc>
                  <a:spcPct val="100000"/>
                </a:lnSpc>
                <a:spcBef>
                  <a:spcPts val="0"/>
                </a:spcBef>
                <a:spcAft>
                  <a:spcPts val="0"/>
                </a:spcAft>
                <a:buClrTx/>
                <a:buSzTx/>
                <a:buFont typeface="Arial" panose="020B0604020202020204" pitchFamily="34" charset="0"/>
                <a:buChar char="•"/>
              </a:pPr>
              <a:r>
                <a:rPr lang="zh-CN" altLang="en-US" sz="3200" dirty="0">
                  <a:latin typeface="Source Han Sans CN Regular"/>
                  <a:ea typeface="Source Han Sans CN"/>
                </a:rPr>
                <a:t>满足安全编码标准要求</a:t>
              </a:r>
            </a:p>
          </p:txBody>
        </p:sp>
        <p:sp>
          <p:nvSpPr>
            <p:cNvPr id="44" name="线条"/>
            <p:cNvSpPr/>
            <p:nvPr/>
          </p:nvSpPr>
          <p:spPr>
            <a:xfrm>
              <a:off x="28442087" y="11403219"/>
              <a:ext cx="800505" cy="0"/>
            </a:xfrm>
            <a:prstGeom prst="line">
              <a:avLst/>
            </a:prstGeom>
            <a:ln w="25400">
              <a:solidFill>
                <a:srgbClr val="FFFFFF"/>
              </a:solidFill>
              <a:miter lim="400000"/>
            </a:ln>
          </p:spPr>
          <p:txBody>
            <a:bodyPr lIns="72248" tIns="72248" rIns="72248" bIns="72248" anchor="ctr"/>
            <a:lstStyle/>
            <a:p>
              <a:endParaRPr/>
            </a:p>
          </p:txBody>
        </p:sp>
        <p:sp>
          <p:nvSpPr>
            <p:cNvPr id="45" name="Developer communities…"/>
            <p:cNvSpPr txBox="1"/>
            <p:nvPr/>
          </p:nvSpPr>
          <p:spPr>
            <a:xfrm>
              <a:off x="27105488" y="9742830"/>
              <a:ext cx="3473702" cy="1503943"/>
            </a:xfrm>
            <a:prstGeom prst="rect">
              <a:avLst/>
            </a:prstGeom>
            <a:ln w="3175">
              <a:miter lim="400000"/>
            </a:ln>
          </p:spPr>
          <p:txBody>
            <a:bodyPr lIns="35559" tIns="35559" rIns="35559" bIns="35559" anchor="ctr"/>
            <a:lstStyle/>
            <a:p>
              <a:pPr defTabSz="442595">
                <a:lnSpc>
                  <a:spcPct val="120000"/>
                </a:lnSpc>
                <a:defRPr sz="4000">
                  <a:gradFill flip="none" rotWithShape="1">
                    <a:gsLst>
                      <a:gs pos="0">
                        <a:srgbClr val="B6EBFF"/>
                      </a:gs>
                      <a:gs pos="100000">
                        <a:srgbClr val="B8B9FF"/>
                      </a:gs>
                    </a:gsLst>
                    <a:lin ang="3600000" scaled="0"/>
                  </a:gradFill>
                  <a:latin typeface="FZLanTingHeiS-B-GB"/>
                  <a:ea typeface="FZLanTingHeiS-B-GB"/>
                  <a:cs typeface="FZLanTingHeiS-B-GB"/>
                  <a:sym typeface="FZLanTingHeiS-B-GB"/>
                </a:defRPr>
              </a:pPr>
              <a:r>
                <a:rPr lang="zh-CN" altLang="en-US" b="1" dirty="0">
                  <a:gradFill flip="none" rotWithShape="1">
                    <a:gsLst>
                      <a:gs pos="42000">
                        <a:srgbClr val="B6EBFF"/>
                      </a:gs>
                      <a:gs pos="100000">
                        <a:srgbClr val="939CFF"/>
                      </a:gs>
                    </a:gsLst>
                    <a:lin ang="3600000" scaled="0"/>
                  </a:gradFill>
                  <a:latin typeface="Source Han Sans CN" charset="-122"/>
                  <a:ea typeface="Source Han Sans CN" charset="-122"/>
                  <a:cs typeface="Source Han Sans CN" charset="-122"/>
                </a:rPr>
                <a:t>开发实现</a:t>
              </a:r>
              <a:endParaRPr lang="en-US" altLang="zh-CN" b="1" dirty="0">
                <a:gradFill flip="none" rotWithShape="1">
                  <a:gsLst>
                    <a:gs pos="42000">
                      <a:srgbClr val="B6EBFF"/>
                    </a:gs>
                    <a:gs pos="100000">
                      <a:srgbClr val="939CFF"/>
                    </a:gs>
                  </a:gsLst>
                  <a:lin ang="3600000" scaled="0"/>
                </a:gradFill>
                <a:latin typeface="Source Han Sans CN" charset="-122"/>
                <a:ea typeface="Source Han Sans CN" charset="-122"/>
                <a:cs typeface="Source Han Sans CN" charset="-122"/>
              </a:endParaRPr>
            </a:p>
          </p:txBody>
        </p:sp>
      </p:grpSp>
      <p:grpSp>
        <p:nvGrpSpPr>
          <p:cNvPr id="46" name="组合 45"/>
          <p:cNvGrpSpPr/>
          <p:nvPr/>
        </p:nvGrpSpPr>
        <p:grpSpPr>
          <a:xfrm>
            <a:off x="3570326" y="11194753"/>
            <a:ext cx="9815407" cy="6853697"/>
            <a:chOff x="26804145" y="9033621"/>
            <a:chExt cx="4076391" cy="7808249"/>
          </a:xfrm>
        </p:grpSpPr>
        <p:sp>
          <p:nvSpPr>
            <p:cNvPr id="47" name="矩形"/>
            <p:cNvSpPr/>
            <p:nvPr/>
          </p:nvSpPr>
          <p:spPr>
            <a:xfrm>
              <a:off x="26804145" y="9033621"/>
              <a:ext cx="4076391" cy="7808249"/>
            </a:xfrm>
            <a:prstGeom prst="rect">
              <a:avLst/>
            </a:prstGeom>
            <a:solidFill>
              <a:srgbClr val="DCE5FC">
                <a:alpha val="9804"/>
              </a:srgbClr>
            </a:solidFill>
            <a:ln w="3175" cap="flat">
              <a:noFill/>
              <a:miter lim="400000"/>
            </a:ln>
            <a:effectLst/>
          </p:spPr>
          <p:txBody>
            <a:bodyPr wrap="square" lIns="111811" tIns="111811" rIns="111811" bIns="111811" numCol="1" anchor="ctr">
              <a:noAutofit/>
            </a:bodyPr>
            <a:lstStyle/>
            <a:p>
              <a:pPr defTabSz="1894840"/>
              <a:endParaRPr sz="1200">
                <a:solidFill>
                  <a:srgbClr val="666666"/>
                </a:solidFill>
                <a:latin typeface="Source Han Sans CN" charset="-122"/>
                <a:ea typeface="Source Han Sans CN" charset="-122"/>
                <a:cs typeface="Source Han Sans CN" charset="-122"/>
              </a:endParaRPr>
            </a:p>
          </p:txBody>
        </p:sp>
        <p:sp>
          <p:nvSpPr>
            <p:cNvPr id="48" name="DevFest…"/>
            <p:cNvSpPr txBox="1"/>
            <p:nvPr/>
          </p:nvSpPr>
          <p:spPr>
            <a:xfrm>
              <a:off x="26972154" y="12180754"/>
              <a:ext cx="3701437" cy="3628163"/>
            </a:xfrm>
            <a:prstGeom prst="rect">
              <a:avLst/>
            </a:prstGeom>
            <a:ln w="3175">
              <a:miter lim="400000"/>
            </a:ln>
          </p:spPr>
          <p:txBody>
            <a:bodyPr lIns="35559" tIns="35559" rIns="35559" bIns="35559" anchor="ctr"/>
            <a:lstStyle/>
            <a:p>
              <a:pPr marL="571500" marR="0" indent="-571500" algn="l" defTabSz="3467735" rtl="0" fontAlgn="auto" latinLnBrk="0" hangingPunct="0">
                <a:lnSpc>
                  <a:spcPct val="100000"/>
                </a:lnSpc>
                <a:spcBef>
                  <a:spcPts val="0"/>
                </a:spcBef>
                <a:spcAft>
                  <a:spcPts val="0"/>
                </a:spcAft>
                <a:buClrTx/>
                <a:buSzTx/>
                <a:buFont typeface="Arial" panose="020B0604020202020204" pitchFamily="34" charset="0"/>
                <a:buChar char="•"/>
              </a:pPr>
              <a:r>
                <a:rPr lang="zh-CN" altLang="en-US" sz="3200" dirty="0">
                  <a:latin typeface="Source Han Sans CN Regular"/>
                  <a:ea typeface="Source Han Sans CN"/>
                </a:rPr>
                <a:t>保证安全功能全覆盖，保证语句、分支、条件覆盖率</a:t>
              </a:r>
            </a:p>
            <a:p>
              <a:pPr marL="571500" marR="0" indent="-571500" algn="l" defTabSz="3467735" rtl="0" fontAlgn="auto" latinLnBrk="0" hangingPunct="0">
                <a:lnSpc>
                  <a:spcPct val="100000"/>
                </a:lnSpc>
                <a:spcBef>
                  <a:spcPts val="0"/>
                </a:spcBef>
                <a:spcAft>
                  <a:spcPts val="0"/>
                </a:spcAft>
                <a:buClrTx/>
                <a:buSzTx/>
                <a:buFont typeface="Arial" panose="020B0604020202020204" pitchFamily="34" charset="0"/>
                <a:buChar char="•"/>
              </a:pPr>
              <a:r>
                <a:rPr lang="zh-CN" altLang="en-US" sz="3200" dirty="0">
                  <a:latin typeface="Source Han Sans CN Regular"/>
                  <a:ea typeface="Source Han Sans CN"/>
                </a:rPr>
                <a:t>进行代码复审</a:t>
              </a:r>
            </a:p>
            <a:p>
              <a:pPr marL="571500" marR="0" indent="-571500" algn="l" defTabSz="3467735" rtl="0" fontAlgn="auto" latinLnBrk="0" hangingPunct="0">
                <a:lnSpc>
                  <a:spcPct val="100000"/>
                </a:lnSpc>
                <a:spcBef>
                  <a:spcPts val="0"/>
                </a:spcBef>
                <a:spcAft>
                  <a:spcPts val="0"/>
                </a:spcAft>
                <a:buClrTx/>
                <a:buSzTx/>
                <a:buFont typeface="Arial" panose="020B0604020202020204" pitchFamily="34" charset="0"/>
                <a:buChar char="•"/>
              </a:pPr>
              <a:r>
                <a:rPr lang="zh-CN" altLang="en-US" sz="3200" dirty="0">
                  <a:latin typeface="Source Han Sans CN Regular"/>
                  <a:ea typeface="Source Han Sans CN"/>
                </a:rPr>
                <a:t>测试例设计考虑异常情况覆盖</a:t>
              </a:r>
            </a:p>
            <a:p>
              <a:pPr marL="571500" marR="0" indent="-571500" algn="l" defTabSz="3467735" rtl="0" fontAlgn="auto" latinLnBrk="0" hangingPunct="0">
                <a:lnSpc>
                  <a:spcPct val="100000"/>
                </a:lnSpc>
                <a:spcBef>
                  <a:spcPts val="0"/>
                </a:spcBef>
                <a:spcAft>
                  <a:spcPts val="0"/>
                </a:spcAft>
                <a:buClrTx/>
                <a:buSzTx/>
                <a:buFont typeface="Arial" panose="020B0604020202020204" pitchFamily="34" charset="0"/>
                <a:buChar char="•"/>
              </a:pPr>
              <a:r>
                <a:rPr lang="zh-CN" altLang="en-US" sz="3200" dirty="0">
                  <a:latin typeface="Source Han Sans CN Regular"/>
                  <a:ea typeface="Source Han Sans CN"/>
                </a:rPr>
                <a:t>考虑接口测试、边界值测试、错误注入测试</a:t>
              </a:r>
            </a:p>
            <a:p>
              <a:pPr marL="571500" marR="0" indent="-571500" algn="l" defTabSz="3467735" rtl="0" fontAlgn="auto" latinLnBrk="0" hangingPunct="0">
                <a:lnSpc>
                  <a:spcPct val="100000"/>
                </a:lnSpc>
                <a:spcBef>
                  <a:spcPts val="0"/>
                </a:spcBef>
                <a:spcAft>
                  <a:spcPts val="0"/>
                </a:spcAft>
                <a:buClrTx/>
                <a:buSzTx/>
                <a:buFont typeface="Arial" panose="020B0604020202020204" pitchFamily="34" charset="0"/>
                <a:buChar char="•"/>
              </a:pPr>
              <a:r>
                <a:rPr lang="zh-CN" altLang="en-US" sz="3200" dirty="0">
                  <a:latin typeface="Source Han Sans CN Regular"/>
                  <a:ea typeface="Source Han Sans CN"/>
                </a:rPr>
                <a:t>考虑数据流分析、控制流分析</a:t>
              </a:r>
            </a:p>
            <a:p>
              <a:pPr marL="571500" marR="0" indent="-571500" algn="l" defTabSz="3467735" rtl="0" fontAlgn="auto" latinLnBrk="0" hangingPunct="0">
                <a:lnSpc>
                  <a:spcPct val="100000"/>
                </a:lnSpc>
                <a:spcBef>
                  <a:spcPts val="0"/>
                </a:spcBef>
                <a:spcAft>
                  <a:spcPts val="0"/>
                </a:spcAft>
                <a:buClrTx/>
                <a:buSzTx/>
                <a:buFont typeface="Arial" panose="020B0604020202020204" pitchFamily="34" charset="0"/>
                <a:buChar char="•"/>
              </a:pPr>
              <a:r>
                <a:rPr lang="zh-CN" altLang="en-US" sz="3200" dirty="0">
                  <a:latin typeface="Source Han Sans CN Regular"/>
                  <a:ea typeface="Source Han Sans CN"/>
                </a:rPr>
                <a:t>考虑资源使用评估</a:t>
              </a:r>
            </a:p>
          </p:txBody>
        </p:sp>
        <p:sp>
          <p:nvSpPr>
            <p:cNvPr id="49" name="线条"/>
            <p:cNvSpPr/>
            <p:nvPr/>
          </p:nvSpPr>
          <p:spPr>
            <a:xfrm>
              <a:off x="28442087" y="11403219"/>
              <a:ext cx="800505" cy="0"/>
            </a:xfrm>
            <a:prstGeom prst="line">
              <a:avLst/>
            </a:prstGeom>
            <a:ln w="25400">
              <a:solidFill>
                <a:srgbClr val="FFFFFF"/>
              </a:solidFill>
              <a:miter lim="400000"/>
            </a:ln>
          </p:spPr>
          <p:txBody>
            <a:bodyPr lIns="72248" tIns="72248" rIns="72248" bIns="72248" anchor="ctr"/>
            <a:lstStyle/>
            <a:p>
              <a:endParaRPr/>
            </a:p>
          </p:txBody>
        </p:sp>
        <p:sp>
          <p:nvSpPr>
            <p:cNvPr id="50" name="Developer communities…"/>
            <p:cNvSpPr txBox="1"/>
            <p:nvPr/>
          </p:nvSpPr>
          <p:spPr>
            <a:xfrm>
              <a:off x="27105488" y="9742830"/>
              <a:ext cx="3473702" cy="1503943"/>
            </a:xfrm>
            <a:prstGeom prst="rect">
              <a:avLst/>
            </a:prstGeom>
            <a:ln w="3175">
              <a:miter lim="400000"/>
            </a:ln>
          </p:spPr>
          <p:txBody>
            <a:bodyPr lIns="35559" tIns="35559" rIns="35559" bIns="35559" anchor="ctr"/>
            <a:lstStyle/>
            <a:p>
              <a:pPr defTabSz="442595">
                <a:lnSpc>
                  <a:spcPct val="120000"/>
                </a:lnSpc>
                <a:defRPr sz="4000">
                  <a:gradFill flip="none" rotWithShape="1">
                    <a:gsLst>
                      <a:gs pos="0">
                        <a:srgbClr val="B6EBFF"/>
                      </a:gs>
                      <a:gs pos="100000">
                        <a:srgbClr val="B8B9FF"/>
                      </a:gs>
                    </a:gsLst>
                    <a:lin ang="3600000" scaled="0"/>
                  </a:gradFill>
                  <a:latin typeface="FZLanTingHeiS-B-GB"/>
                  <a:ea typeface="FZLanTingHeiS-B-GB"/>
                  <a:cs typeface="FZLanTingHeiS-B-GB"/>
                  <a:sym typeface="FZLanTingHeiS-B-GB"/>
                </a:defRPr>
              </a:pPr>
              <a:r>
                <a:rPr lang="zh-CN" altLang="en-US" b="1" dirty="0">
                  <a:gradFill flip="none" rotWithShape="1">
                    <a:gsLst>
                      <a:gs pos="42000">
                        <a:srgbClr val="B6EBFF"/>
                      </a:gs>
                      <a:gs pos="100000">
                        <a:srgbClr val="939CFF"/>
                      </a:gs>
                    </a:gsLst>
                    <a:lin ang="3600000" scaled="0"/>
                  </a:gradFill>
                  <a:latin typeface="Source Han Sans CN" charset="-122"/>
                  <a:ea typeface="Source Han Sans CN" charset="-122"/>
                  <a:cs typeface="Source Han Sans CN" charset="-122"/>
                </a:rPr>
                <a:t>单元测试</a:t>
              </a:r>
              <a:endParaRPr lang="en-US" altLang="zh-CN" b="1" dirty="0">
                <a:gradFill flip="none" rotWithShape="1">
                  <a:gsLst>
                    <a:gs pos="42000">
                      <a:srgbClr val="B6EBFF"/>
                    </a:gs>
                    <a:gs pos="100000">
                      <a:srgbClr val="939CFF"/>
                    </a:gs>
                  </a:gsLst>
                  <a:lin ang="3600000" scaled="0"/>
                </a:gradFill>
                <a:latin typeface="Source Han Sans CN" charset="-122"/>
                <a:ea typeface="Source Han Sans CN" charset="-122"/>
                <a:cs typeface="Source Han Sans CN" charset="-122"/>
              </a:endParaRPr>
            </a:p>
          </p:txBody>
        </p:sp>
      </p:grpSp>
      <p:grpSp>
        <p:nvGrpSpPr>
          <p:cNvPr id="51" name="组合 50"/>
          <p:cNvGrpSpPr/>
          <p:nvPr/>
        </p:nvGrpSpPr>
        <p:grpSpPr>
          <a:xfrm>
            <a:off x="14863389" y="11194753"/>
            <a:ext cx="8297692" cy="6853697"/>
            <a:chOff x="26804145" y="9033621"/>
            <a:chExt cx="4076391" cy="7808249"/>
          </a:xfrm>
        </p:grpSpPr>
        <p:sp>
          <p:nvSpPr>
            <p:cNvPr id="52" name="矩形"/>
            <p:cNvSpPr/>
            <p:nvPr/>
          </p:nvSpPr>
          <p:spPr>
            <a:xfrm>
              <a:off x="26804145" y="9033621"/>
              <a:ext cx="4076391" cy="7808249"/>
            </a:xfrm>
            <a:prstGeom prst="rect">
              <a:avLst/>
            </a:prstGeom>
            <a:solidFill>
              <a:srgbClr val="DCE5FC">
                <a:alpha val="9804"/>
              </a:srgbClr>
            </a:solidFill>
            <a:ln w="3175" cap="flat">
              <a:noFill/>
              <a:miter lim="400000"/>
            </a:ln>
            <a:effectLst/>
          </p:spPr>
          <p:txBody>
            <a:bodyPr wrap="square" lIns="111811" tIns="111811" rIns="111811" bIns="111811" numCol="1" anchor="ctr">
              <a:noAutofit/>
            </a:bodyPr>
            <a:lstStyle/>
            <a:p>
              <a:pPr defTabSz="1894840"/>
              <a:endParaRPr sz="1200">
                <a:solidFill>
                  <a:srgbClr val="666666"/>
                </a:solidFill>
                <a:latin typeface="Source Han Sans CN" charset="-122"/>
                <a:ea typeface="Source Han Sans CN" charset="-122"/>
                <a:cs typeface="Source Han Sans CN" charset="-122"/>
              </a:endParaRPr>
            </a:p>
          </p:txBody>
        </p:sp>
        <p:sp>
          <p:nvSpPr>
            <p:cNvPr id="53" name="DevFest…"/>
            <p:cNvSpPr txBox="1"/>
            <p:nvPr/>
          </p:nvSpPr>
          <p:spPr>
            <a:xfrm>
              <a:off x="26972154" y="12180754"/>
              <a:ext cx="3701437" cy="3628163"/>
            </a:xfrm>
            <a:prstGeom prst="rect">
              <a:avLst/>
            </a:prstGeom>
            <a:ln w="3175">
              <a:miter lim="400000"/>
            </a:ln>
          </p:spPr>
          <p:txBody>
            <a:bodyPr lIns="35559" tIns="35559" rIns="35559" bIns="35559" anchor="ctr"/>
            <a:lstStyle/>
            <a:p>
              <a:pPr marL="571500" marR="0" indent="-571500" algn="l" defTabSz="3467735" rtl="0" fontAlgn="auto" latinLnBrk="0" hangingPunct="0">
                <a:lnSpc>
                  <a:spcPct val="100000"/>
                </a:lnSpc>
                <a:spcBef>
                  <a:spcPts val="0"/>
                </a:spcBef>
                <a:spcAft>
                  <a:spcPts val="0"/>
                </a:spcAft>
                <a:buClrTx/>
                <a:buSzTx/>
                <a:buFont typeface="Arial" panose="020B0604020202020204" pitchFamily="34" charset="0"/>
                <a:buChar char="•"/>
              </a:pPr>
              <a:r>
                <a:rPr lang="zh-CN" altLang="en-US" sz="3200" dirty="0">
                  <a:latin typeface="Source Han Sans CN Regular"/>
                  <a:ea typeface="Source Han Sans CN"/>
                </a:rPr>
                <a:t>保证单元间接口覆盖率，保证函数覆盖率、调用覆盖率</a:t>
              </a:r>
            </a:p>
            <a:p>
              <a:pPr marL="571500" marR="0" indent="-571500" algn="l" defTabSz="3467735" rtl="0" fontAlgn="auto" latinLnBrk="0" hangingPunct="0">
                <a:lnSpc>
                  <a:spcPct val="100000"/>
                </a:lnSpc>
                <a:spcBef>
                  <a:spcPts val="0"/>
                </a:spcBef>
                <a:spcAft>
                  <a:spcPts val="0"/>
                </a:spcAft>
                <a:buClrTx/>
                <a:buSzTx/>
                <a:buFont typeface="Arial" panose="020B0604020202020204" pitchFamily="34" charset="0"/>
                <a:buChar char="•"/>
              </a:pPr>
              <a:r>
                <a:rPr lang="zh-CN" altLang="en-US" sz="3200" dirty="0">
                  <a:latin typeface="Source Han Sans CN Regular"/>
                  <a:ea typeface="Source Han Sans CN"/>
                </a:rPr>
                <a:t>测试例设计应考虑异常情况覆盖</a:t>
              </a:r>
            </a:p>
            <a:p>
              <a:pPr marL="571500" marR="0" indent="-571500" algn="l" defTabSz="3467735" rtl="0" fontAlgn="auto" latinLnBrk="0" hangingPunct="0">
                <a:lnSpc>
                  <a:spcPct val="100000"/>
                </a:lnSpc>
                <a:spcBef>
                  <a:spcPts val="0"/>
                </a:spcBef>
                <a:spcAft>
                  <a:spcPts val="0"/>
                </a:spcAft>
                <a:buClrTx/>
                <a:buSzTx/>
                <a:buFont typeface="Arial" panose="020B0604020202020204" pitchFamily="34" charset="0"/>
                <a:buChar char="•"/>
              </a:pPr>
              <a:r>
                <a:rPr lang="zh-CN" altLang="en-US" sz="3200" dirty="0">
                  <a:latin typeface="Source Han Sans CN Regular"/>
                  <a:ea typeface="Source Han Sans CN"/>
                </a:rPr>
                <a:t>考虑边界值测试、错误注入测试</a:t>
              </a:r>
            </a:p>
            <a:p>
              <a:pPr marL="571500" marR="0" indent="-571500" algn="l" defTabSz="3467735" rtl="0" fontAlgn="auto" latinLnBrk="0" hangingPunct="0">
                <a:lnSpc>
                  <a:spcPct val="100000"/>
                </a:lnSpc>
                <a:spcBef>
                  <a:spcPts val="0"/>
                </a:spcBef>
                <a:spcAft>
                  <a:spcPts val="0"/>
                </a:spcAft>
                <a:buClrTx/>
                <a:buSzTx/>
                <a:buFont typeface="Arial" panose="020B0604020202020204" pitchFamily="34" charset="0"/>
                <a:buChar char="•"/>
              </a:pPr>
              <a:r>
                <a:rPr lang="zh-CN" altLang="en-US" sz="3200" dirty="0">
                  <a:latin typeface="Source Han Sans CN Regular"/>
                  <a:ea typeface="Source Han Sans CN"/>
                </a:rPr>
                <a:t>考虑数据流分析、控制流分析</a:t>
              </a:r>
            </a:p>
            <a:p>
              <a:pPr marL="571500" marR="0" indent="-571500" algn="l" defTabSz="3467735" rtl="0" fontAlgn="auto" latinLnBrk="0" hangingPunct="0">
                <a:lnSpc>
                  <a:spcPct val="100000"/>
                </a:lnSpc>
                <a:spcBef>
                  <a:spcPts val="0"/>
                </a:spcBef>
                <a:spcAft>
                  <a:spcPts val="0"/>
                </a:spcAft>
                <a:buClrTx/>
                <a:buSzTx/>
                <a:buFont typeface="Arial" panose="020B0604020202020204" pitchFamily="34" charset="0"/>
                <a:buChar char="•"/>
              </a:pPr>
              <a:r>
                <a:rPr lang="zh-CN" altLang="en-US" sz="3200" dirty="0">
                  <a:latin typeface="Source Han Sans CN Regular"/>
                  <a:ea typeface="Source Han Sans CN"/>
                </a:rPr>
                <a:t>考虑资源使用评估</a:t>
              </a:r>
            </a:p>
            <a:p>
              <a:pPr marL="571500" marR="0" indent="-571500" algn="l" defTabSz="3467735" rtl="0" fontAlgn="auto" latinLnBrk="0" hangingPunct="0">
                <a:lnSpc>
                  <a:spcPct val="100000"/>
                </a:lnSpc>
                <a:spcBef>
                  <a:spcPts val="0"/>
                </a:spcBef>
                <a:spcAft>
                  <a:spcPts val="0"/>
                </a:spcAft>
                <a:buClrTx/>
                <a:buSzTx/>
                <a:buFont typeface="Arial" panose="020B0604020202020204" pitchFamily="34" charset="0"/>
                <a:buChar char="•"/>
              </a:pPr>
              <a:r>
                <a:rPr lang="zh-CN" altLang="en-US" sz="3200" dirty="0">
                  <a:latin typeface="Source Han Sans CN Regular"/>
                  <a:ea typeface="Source Han Sans CN"/>
                </a:rPr>
                <a:t>考虑测试失败的矫正措施</a:t>
              </a:r>
            </a:p>
          </p:txBody>
        </p:sp>
        <p:sp>
          <p:nvSpPr>
            <p:cNvPr id="54" name="线条"/>
            <p:cNvSpPr/>
            <p:nvPr/>
          </p:nvSpPr>
          <p:spPr>
            <a:xfrm>
              <a:off x="28442087" y="11403219"/>
              <a:ext cx="800505" cy="0"/>
            </a:xfrm>
            <a:prstGeom prst="line">
              <a:avLst/>
            </a:prstGeom>
            <a:ln w="25400">
              <a:solidFill>
                <a:srgbClr val="FFFFFF"/>
              </a:solidFill>
              <a:miter lim="400000"/>
            </a:ln>
          </p:spPr>
          <p:txBody>
            <a:bodyPr lIns="72248" tIns="72248" rIns="72248" bIns="72248" anchor="ctr"/>
            <a:lstStyle/>
            <a:p>
              <a:endParaRPr/>
            </a:p>
          </p:txBody>
        </p:sp>
        <p:sp>
          <p:nvSpPr>
            <p:cNvPr id="55" name="Developer communities…"/>
            <p:cNvSpPr txBox="1"/>
            <p:nvPr/>
          </p:nvSpPr>
          <p:spPr>
            <a:xfrm>
              <a:off x="27105488" y="9742830"/>
              <a:ext cx="3473702" cy="1503943"/>
            </a:xfrm>
            <a:prstGeom prst="rect">
              <a:avLst/>
            </a:prstGeom>
            <a:ln w="3175">
              <a:miter lim="400000"/>
            </a:ln>
          </p:spPr>
          <p:txBody>
            <a:bodyPr lIns="35559" tIns="35559" rIns="35559" bIns="35559" anchor="ctr"/>
            <a:lstStyle/>
            <a:p>
              <a:pPr defTabSz="442595">
                <a:lnSpc>
                  <a:spcPct val="120000"/>
                </a:lnSpc>
                <a:defRPr sz="4000">
                  <a:gradFill flip="none" rotWithShape="1">
                    <a:gsLst>
                      <a:gs pos="0">
                        <a:srgbClr val="B6EBFF"/>
                      </a:gs>
                      <a:gs pos="100000">
                        <a:srgbClr val="B8B9FF"/>
                      </a:gs>
                    </a:gsLst>
                    <a:lin ang="3600000" scaled="0"/>
                  </a:gradFill>
                  <a:latin typeface="FZLanTingHeiS-B-GB"/>
                  <a:ea typeface="FZLanTingHeiS-B-GB"/>
                  <a:cs typeface="FZLanTingHeiS-B-GB"/>
                  <a:sym typeface="FZLanTingHeiS-B-GB"/>
                </a:defRPr>
              </a:pPr>
              <a:r>
                <a:rPr lang="zh-CN" altLang="en-US" b="1" dirty="0">
                  <a:gradFill flip="none" rotWithShape="1">
                    <a:gsLst>
                      <a:gs pos="42000">
                        <a:srgbClr val="B6EBFF"/>
                      </a:gs>
                      <a:gs pos="100000">
                        <a:srgbClr val="939CFF"/>
                      </a:gs>
                    </a:gsLst>
                    <a:lin ang="3600000" scaled="0"/>
                  </a:gradFill>
                  <a:latin typeface="Source Han Sans CN" charset="-122"/>
                  <a:ea typeface="Source Han Sans CN" charset="-122"/>
                  <a:cs typeface="Source Han Sans CN" charset="-122"/>
                </a:rPr>
                <a:t>集成和验证</a:t>
              </a:r>
              <a:endParaRPr lang="en-US" altLang="zh-CN" b="1" dirty="0">
                <a:gradFill flip="none" rotWithShape="1">
                  <a:gsLst>
                    <a:gs pos="42000">
                      <a:srgbClr val="B6EBFF"/>
                    </a:gs>
                    <a:gs pos="100000">
                      <a:srgbClr val="939CFF"/>
                    </a:gs>
                  </a:gsLst>
                  <a:lin ang="3600000" scaled="0"/>
                </a:gradFill>
                <a:latin typeface="Source Han Sans CN" charset="-122"/>
                <a:ea typeface="Source Han Sans CN" charset="-122"/>
                <a:cs typeface="Source Han Sans CN" charset="-122"/>
              </a:endParaRPr>
            </a:p>
          </p:txBody>
        </p:sp>
      </p:grpSp>
      <p:grpSp>
        <p:nvGrpSpPr>
          <p:cNvPr id="61" name="组合 60"/>
          <p:cNvGrpSpPr/>
          <p:nvPr/>
        </p:nvGrpSpPr>
        <p:grpSpPr>
          <a:xfrm>
            <a:off x="24638736" y="11194753"/>
            <a:ext cx="5485649" cy="6853697"/>
            <a:chOff x="26804145" y="9033621"/>
            <a:chExt cx="4076391" cy="7808249"/>
          </a:xfrm>
        </p:grpSpPr>
        <p:sp>
          <p:nvSpPr>
            <p:cNvPr id="62" name="矩形"/>
            <p:cNvSpPr/>
            <p:nvPr/>
          </p:nvSpPr>
          <p:spPr>
            <a:xfrm>
              <a:off x="26804145" y="9033621"/>
              <a:ext cx="4076391" cy="7808249"/>
            </a:xfrm>
            <a:prstGeom prst="rect">
              <a:avLst/>
            </a:prstGeom>
            <a:solidFill>
              <a:srgbClr val="DCE5FC">
                <a:alpha val="9804"/>
              </a:srgbClr>
            </a:solidFill>
            <a:ln w="3175" cap="flat">
              <a:noFill/>
              <a:miter lim="400000"/>
            </a:ln>
            <a:effectLst/>
          </p:spPr>
          <p:txBody>
            <a:bodyPr wrap="square" lIns="111811" tIns="111811" rIns="111811" bIns="111811" numCol="1" anchor="ctr">
              <a:noAutofit/>
            </a:bodyPr>
            <a:lstStyle/>
            <a:p>
              <a:pPr defTabSz="1894840"/>
              <a:endParaRPr sz="1200">
                <a:solidFill>
                  <a:srgbClr val="666666"/>
                </a:solidFill>
                <a:latin typeface="Source Han Sans CN" charset="-122"/>
                <a:ea typeface="Source Han Sans CN" charset="-122"/>
                <a:cs typeface="Source Han Sans CN" charset="-122"/>
              </a:endParaRPr>
            </a:p>
          </p:txBody>
        </p:sp>
        <p:sp>
          <p:nvSpPr>
            <p:cNvPr id="63" name="DevFest…"/>
            <p:cNvSpPr txBox="1"/>
            <p:nvPr/>
          </p:nvSpPr>
          <p:spPr>
            <a:xfrm>
              <a:off x="27590538" y="12048332"/>
              <a:ext cx="2478241" cy="3628163"/>
            </a:xfrm>
            <a:prstGeom prst="rect">
              <a:avLst/>
            </a:prstGeom>
            <a:ln w="3175">
              <a:miter lim="400000"/>
            </a:ln>
          </p:spPr>
          <p:txBody>
            <a:bodyPr lIns="35559" tIns="35559" rIns="35559" bIns="35559" anchor="ctr"/>
            <a:lstStyle/>
            <a:p>
              <a:pPr marL="571500" marR="0" indent="-571500" algn="l" defTabSz="3467735" rtl="0" fontAlgn="auto" latinLnBrk="0" hangingPunct="0">
                <a:lnSpc>
                  <a:spcPct val="100000"/>
                </a:lnSpc>
                <a:spcBef>
                  <a:spcPts val="0"/>
                </a:spcBef>
                <a:spcAft>
                  <a:spcPts val="0"/>
                </a:spcAft>
                <a:buClrTx/>
                <a:buSzTx/>
                <a:buFont typeface="Arial" panose="020B0604020202020204" pitchFamily="34" charset="0"/>
                <a:buChar char="•"/>
              </a:pPr>
              <a:r>
                <a:rPr lang="zh-CN" altLang="en-US" sz="3200" dirty="0">
                  <a:latin typeface="Source Han Sans CN Regular"/>
                  <a:ea typeface="Source Han Sans CN"/>
                </a:rPr>
                <a:t>影响分析</a:t>
              </a:r>
            </a:p>
            <a:p>
              <a:pPr marL="571500" marR="0" indent="-571500" algn="l" defTabSz="3467735" rtl="0" fontAlgn="auto" latinLnBrk="0" hangingPunct="0">
                <a:lnSpc>
                  <a:spcPct val="100000"/>
                </a:lnSpc>
                <a:spcBef>
                  <a:spcPts val="0"/>
                </a:spcBef>
                <a:spcAft>
                  <a:spcPts val="0"/>
                </a:spcAft>
                <a:buClrTx/>
                <a:buSzTx/>
                <a:buFont typeface="Arial" panose="020B0604020202020204" pitchFamily="34" charset="0"/>
                <a:buChar char="•"/>
              </a:pPr>
              <a:r>
                <a:rPr lang="zh-CN" altLang="en-US" sz="3200" dirty="0">
                  <a:latin typeface="Source Han Sans CN Regular"/>
                  <a:ea typeface="Source Han Sans CN"/>
                </a:rPr>
                <a:t>模块再测试</a:t>
              </a:r>
            </a:p>
            <a:p>
              <a:pPr marL="571500" marR="0" indent="-571500" algn="l" defTabSz="3467735" rtl="0" fontAlgn="auto" latinLnBrk="0" hangingPunct="0">
                <a:lnSpc>
                  <a:spcPct val="100000"/>
                </a:lnSpc>
                <a:spcBef>
                  <a:spcPts val="0"/>
                </a:spcBef>
                <a:spcAft>
                  <a:spcPts val="0"/>
                </a:spcAft>
                <a:buClrTx/>
                <a:buSzTx/>
                <a:buFont typeface="Arial" panose="020B0604020202020204" pitchFamily="34" charset="0"/>
                <a:buChar char="•"/>
              </a:pPr>
              <a:r>
                <a:rPr lang="zh-CN" altLang="en-US" sz="3200" dirty="0">
                  <a:latin typeface="Source Han Sans CN Regular"/>
                  <a:ea typeface="Source Han Sans CN"/>
                </a:rPr>
                <a:t>系统再验证</a:t>
              </a:r>
            </a:p>
            <a:p>
              <a:pPr marL="571500" marR="0" indent="-571500" algn="l" defTabSz="3467735" rtl="0" fontAlgn="auto" latinLnBrk="0" hangingPunct="0">
                <a:lnSpc>
                  <a:spcPct val="100000"/>
                </a:lnSpc>
                <a:spcBef>
                  <a:spcPts val="0"/>
                </a:spcBef>
                <a:spcAft>
                  <a:spcPts val="0"/>
                </a:spcAft>
                <a:buClrTx/>
                <a:buSzTx/>
                <a:buFont typeface="Arial" panose="020B0604020202020204" pitchFamily="34" charset="0"/>
                <a:buChar char="•"/>
              </a:pPr>
              <a:r>
                <a:rPr lang="zh-CN" altLang="en-US" sz="3200" dirty="0">
                  <a:latin typeface="Source Han Sans CN Regular"/>
                  <a:ea typeface="Source Han Sans CN"/>
                </a:rPr>
                <a:t>回归确认</a:t>
              </a:r>
            </a:p>
          </p:txBody>
        </p:sp>
        <p:sp>
          <p:nvSpPr>
            <p:cNvPr id="320" name="线条"/>
            <p:cNvSpPr/>
            <p:nvPr/>
          </p:nvSpPr>
          <p:spPr>
            <a:xfrm>
              <a:off x="28442087" y="11403219"/>
              <a:ext cx="800505" cy="0"/>
            </a:xfrm>
            <a:prstGeom prst="line">
              <a:avLst/>
            </a:prstGeom>
            <a:ln w="25400">
              <a:solidFill>
                <a:srgbClr val="FFFFFF"/>
              </a:solidFill>
              <a:miter lim="400000"/>
            </a:ln>
          </p:spPr>
          <p:txBody>
            <a:bodyPr lIns="72248" tIns="72248" rIns="72248" bIns="72248" anchor="ctr"/>
            <a:lstStyle/>
            <a:p>
              <a:endParaRPr/>
            </a:p>
          </p:txBody>
        </p:sp>
        <p:sp>
          <p:nvSpPr>
            <p:cNvPr id="321" name="Developer communities…"/>
            <p:cNvSpPr txBox="1"/>
            <p:nvPr/>
          </p:nvSpPr>
          <p:spPr>
            <a:xfrm>
              <a:off x="27105488" y="9742830"/>
              <a:ext cx="3473702" cy="1503943"/>
            </a:xfrm>
            <a:prstGeom prst="rect">
              <a:avLst/>
            </a:prstGeom>
            <a:ln w="3175">
              <a:miter lim="400000"/>
            </a:ln>
          </p:spPr>
          <p:txBody>
            <a:bodyPr lIns="35559" tIns="35559" rIns="35559" bIns="35559" anchor="ctr"/>
            <a:lstStyle/>
            <a:p>
              <a:pPr defTabSz="442595">
                <a:lnSpc>
                  <a:spcPct val="120000"/>
                </a:lnSpc>
                <a:defRPr sz="4000">
                  <a:gradFill flip="none" rotWithShape="1">
                    <a:gsLst>
                      <a:gs pos="0">
                        <a:srgbClr val="B6EBFF"/>
                      </a:gs>
                      <a:gs pos="100000">
                        <a:srgbClr val="B8B9FF"/>
                      </a:gs>
                    </a:gsLst>
                    <a:lin ang="3600000" scaled="0"/>
                  </a:gradFill>
                  <a:latin typeface="FZLanTingHeiS-B-GB"/>
                  <a:ea typeface="FZLanTingHeiS-B-GB"/>
                  <a:cs typeface="FZLanTingHeiS-B-GB"/>
                  <a:sym typeface="FZLanTingHeiS-B-GB"/>
                </a:defRPr>
              </a:pPr>
              <a:r>
                <a:rPr lang="zh-CN" altLang="en-US" b="1" dirty="0">
                  <a:gradFill flip="none" rotWithShape="1">
                    <a:gsLst>
                      <a:gs pos="42000">
                        <a:srgbClr val="B6EBFF"/>
                      </a:gs>
                      <a:gs pos="100000">
                        <a:srgbClr val="939CFF"/>
                      </a:gs>
                    </a:gsLst>
                    <a:lin ang="3600000" scaled="0"/>
                  </a:gradFill>
                  <a:latin typeface="Source Han Sans CN" charset="-122"/>
                  <a:ea typeface="Source Han Sans CN" charset="-122"/>
                  <a:cs typeface="Source Han Sans CN" charset="-122"/>
                </a:rPr>
                <a:t>修改</a:t>
              </a:r>
              <a:endParaRPr lang="en-US" altLang="zh-CN" b="1" dirty="0">
                <a:gradFill flip="none" rotWithShape="1">
                  <a:gsLst>
                    <a:gs pos="42000">
                      <a:srgbClr val="B6EBFF"/>
                    </a:gs>
                    <a:gs pos="100000">
                      <a:srgbClr val="939CFF"/>
                    </a:gs>
                  </a:gsLst>
                  <a:lin ang="3600000" scaled="0"/>
                </a:gradFill>
                <a:latin typeface="Source Han Sans CN" charset="-122"/>
                <a:ea typeface="Source Han Sans CN" charset="-122"/>
                <a:cs typeface="Source Han Sans CN" charset="-122"/>
              </a:endParaRPr>
            </a:p>
          </p:txBody>
        </p:sp>
      </p:gr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3" name="用算力跨越空间"/>
          <p:cNvSpPr txBox="1"/>
          <p:nvPr/>
        </p:nvSpPr>
        <p:spPr>
          <a:xfrm>
            <a:off x="4841402" y="1458748"/>
            <a:ext cx="24454797" cy="1149030"/>
          </a:xfrm>
          <a:prstGeom prst="rect">
            <a:avLst/>
          </a:prstGeom>
          <a:ln w="12700">
            <a:miter lim="400000"/>
          </a:ln>
        </p:spPr>
        <p:txBody>
          <a:bodyPr lIns="35559" tIns="35559" rIns="35559" bIns="35559">
            <a:spAutoFit/>
          </a:bodyPr>
          <a:lstStyle/>
          <a:p>
            <a:pPr defTabSz="1734185">
              <a:defRPr sz="6000">
                <a:solidFill>
                  <a:srgbClr val="1C2D4E"/>
                </a:solidFill>
                <a:latin typeface="+mn-lt"/>
                <a:ea typeface="+mn-ea"/>
                <a:cs typeface="+mn-cs"/>
                <a:sym typeface="Source Han Sans CN Bold Bold"/>
              </a:defRPr>
            </a:pPr>
            <a:r>
              <a:rPr lang="zh-CN" altLang="en-US" sz="7000" b="1" dirty="0">
                <a:solidFill>
                  <a:schemeClr val="tx1"/>
                </a:solidFill>
                <a:latin typeface="Source Han Sans CN" charset="-122"/>
                <a:ea typeface="Source Han Sans CN" charset="-122"/>
                <a:cs typeface="Source Han Sans CN" charset="-122"/>
                <a:sym typeface="Source Han Sans CN Bold Bold"/>
              </a:rPr>
              <a:t>操作系统安全需求分析</a:t>
            </a:r>
            <a:r>
              <a:rPr lang="en-US" altLang="zh-CN" sz="7000" b="1" dirty="0">
                <a:solidFill>
                  <a:schemeClr val="tx1"/>
                </a:solidFill>
                <a:latin typeface="Source Han Sans CN" charset="-122"/>
                <a:ea typeface="Source Han Sans CN" charset="-122"/>
                <a:cs typeface="Source Han Sans CN" charset="-122"/>
                <a:sym typeface="Source Han Sans CN Bold Bold"/>
              </a:rPr>
              <a:t>——</a:t>
            </a:r>
            <a:r>
              <a:rPr lang="zh-CN" altLang="en-US" sz="7000" b="1" dirty="0">
                <a:solidFill>
                  <a:schemeClr val="tx1"/>
                </a:solidFill>
                <a:latin typeface="Source Han Sans CN" charset="-122"/>
                <a:ea typeface="Source Han Sans CN" charset="-122"/>
                <a:cs typeface="Source Han Sans CN" charset="-122"/>
                <a:sym typeface="Source Han Sans CN Bold Bold"/>
              </a:rPr>
              <a:t>运维支撑需求</a:t>
            </a:r>
          </a:p>
        </p:txBody>
      </p:sp>
      <p:sp>
        <p:nvSpPr>
          <p:cNvPr id="8" name="矩形: 圆角 7"/>
          <p:cNvSpPr/>
          <p:nvPr/>
        </p:nvSpPr>
        <p:spPr>
          <a:xfrm>
            <a:off x="16130455" y="7554240"/>
            <a:ext cx="10116208" cy="1244100"/>
          </a:xfrm>
          <a:prstGeom prst="roundRect">
            <a:avLst/>
          </a:prstGeom>
          <a:noFill/>
          <a:ln w="127000" cap="flat" cmpd="dbl">
            <a:solidFill>
              <a:schemeClr val="tx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2000" tIns="252000" rIns="252000" bIns="252000" numCol="1" spcCol="38100" rtlCol="0" anchor="ctr">
            <a:spAutoFit/>
          </a:bodyPr>
          <a:lstStyle/>
          <a:p>
            <a:pPr defTabSz="1174115"/>
            <a:r>
              <a:rPr lang="zh-CN" altLang="en-US" sz="4000" dirty="0">
                <a:ea typeface="Source Han Sans CN"/>
              </a:rPr>
              <a:t>操作系统运维支撑需求</a:t>
            </a:r>
          </a:p>
        </p:txBody>
      </p:sp>
      <p:sp>
        <p:nvSpPr>
          <p:cNvPr id="23" name="文本框 22">
            <a:extLst>
              <a:ext uri="{FF2B5EF4-FFF2-40B4-BE49-F238E27FC236}">
                <a16:creationId xmlns:a16="http://schemas.microsoft.com/office/drawing/2014/main" id="{F0691D6A-9F1B-7FAB-EC45-DBBFFC403085}"/>
              </a:ext>
            </a:extLst>
          </p:cNvPr>
          <p:cNvSpPr txBox="1"/>
          <p:nvPr/>
        </p:nvSpPr>
        <p:spPr>
          <a:xfrm>
            <a:off x="22605451" y="5106912"/>
            <a:ext cx="7467140" cy="1620728"/>
          </a:xfrm>
          <a:prstGeom prst="rect">
            <a:avLst/>
          </a:prstGeom>
          <a:noFill/>
          <a:ln w="3175"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25287" tIns="25287" rIns="25287" bIns="25287" numCol="1" spcCol="38100" rtlCol="0" anchor="ctr">
            <a:spAutoFit/>
          </a:bodyPr>
          <a:lstStyle/>
          <a:p>
            <a:pPr marL="457200" indent="-457200" algn="l">
              <a:buFont typeface="Wingdings" panose="05000000000000000000" pitchFamily="2" charset="2"/>
              <a:buChar char="Ø"/>
            </a:pPr>
            <a:r>
              <a:rPr lang="zh-CN" altLang="en-US" dirty="0"/>
              <a:t>运维人员业务水平不足</a:t>
            </a:r>
            <a:endParaRPr lang="en-US" altLang="zh-CN" dirty="0"/>
          </a:p>
          <a:p>
            <a:pPr marL="457200" marR="0" indent="-457200" algn="l" defTabSz="3467735" rtl="0" fontAlgn="auto" latinLnBrk="0" hangingPunct="0">
              <a:lnSpc>
                <a:spcPct val="100000"/>
              </a:lnSpc>
              <a:spcBef>
                <a:spcPts val="0"/>
              </a:spcBef>
              <a:spcAft>
                <a:spcPts val="0"/>
              </a:spcAft>
              <a:buClrTx/>
              <a:buSzTx/>
              <a:buFont typeface="Wingdings" panose="05000000000000000000" pitchFamily="2" charset="2"/>
              <a:buChar char="Ø"/>
            </a:pPr>
            <a:r>
              <a:rPr lang="zh-CN" altLang="en-US" dirty="0"/>
              <a:t>关键操作权限、流程管理不当</a:t>
            </a:r>
            <a:endParaRPr lang="en-US" altLang="zh-CN" dirty="0"/>
          </a:p>
          <a:p>
            <a:pPr marL="457200" marR="0" indent="-457200" algn="l" defTabSz="3467735" rtl="0" fontAlgn="auto" latinLnBrk="0" hangingPunct="0">
              <a:lnSpc>
                <a:spcPct val="100000"/>
              </a:lnSpc>
              <a:spcBef>
                <a:spcPts val="0"/>
              </a:spcBef>
              <a:spcAft>
                <a:spcPts val="0"/>
              </a:spcAft>
              <a:buClrTx/>
              <a:buSzTx/>
              <a:buFont typeface="Wingdings" panose="05000000000000000000" pitchFamily="2" charset="2"/>
              <a:buChar char="Ø"/>
            </a:pPr>
            <a:r>
              <a:rPr lang="zh-CN" altLang="en-US" dirty="0"/>
              <a:t>配置参数设置不清晰</a:t>
            </a:r>
            <a:endParaRPr lang="en-US" altLang="zh-CN" dirty="0"/>
          </a:p>
        </p:txBody>
      </p:sp>
      <p:sp>
        <p:nvSpPr>
          <p:cNvPr id="24" name="矩形: 圆角 23">
            <a:extLst>
              <a:ext uri="{FF2B5EF4-FFF2-40B4-BE49-F238E27FC236}">
                <a16:creationId xmlns:a16="http://schemas.microsoft.com/office/drawing/2014/main" id="{C9A8B593-DAD8-3F8C-A5CC-B217E5ED01FD}"/>
              </a:ext>
            </a:extLst>
          </p:cNvPr>
          <p:cNvSpPr/>
          <p:nvPr/>
        </p:nvSpPr>
        <p:spPr>
          <a:xfrm>
            <a:off x="13232403" y="3398255"/>
            <a:ext cx="6723084" cy="1244100"/>
          </a:xfrm>
          <a:prstGeom prst="roundRect">
            <a:avLst/>
          </a:prstGeom>
          <a:noFill/>
          <a:ln w="127000" cap="flat" cmpd="dbl">
            <a:solidFill>
              <a:schemeClr val="tx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2000" tIns="252000" rIns="252000" bIns="252000" numCol="1" spcCol="38100" rtlCol="0" anchor="ctr">
            <a:spAutoFit/>
          </a:bodyPr>
          <a:lstStyle/>
          <a:p>
            <a:pPr defTabSz="1174115"/>
            <a:r>
              <a:rPr lang="zh-CN" altLang="en-US" sz="4000" dirty="0">
                <a:ea typeface="Source Han Sans CN"/>
              </a:rPr>
              <a:t>运维人员操作事故</a:t>
            </a:r>
          </a:p>
        </p:txBody>
      </p:sp>
      <p:sp>
        <p:nvSpPr>
          <p:cNvPr id="25" name="文本框 24">
            <a:extLst>
              <a:ext uri="{FF2B5EF4-FFF2-40B4-BE49-F238E27FC236}">
                <a16:creationId xmlns:a16="http://schemas.microsoft.com/office/drawing/2014/main" id="{4D9D860E-9E35-1C02-AACE-D822641DA9BB}"/>
              </a:ext>
            </a:extLst>
          </p:cNvPr>
          <p:cNvSpPr txBox="1"/>
          <p:nvPr/>
        </p:nvSpPr>
        <p:spPr>
          <a:xfrm>
            <a:off x="13163948" y="5106912"/>
            <a:ext cx="6791539" cy="1620728"/>
          </a:xfrm>
          <a:prstGeom prst="rect">
            <a:avLst/>
          </a:prstGeom>
          <a:noFill/>
          <a:ln w="3175"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25287" tIns="25287" rIns="25287" bIns="25287" numCol="1" spcCol="38100" rtlCol="0" anchor="ctr">
            <a:spAutoFit/>
          </a:bodyPr>
          <a:lstStyle/>
          <a:p>
            <a:pPr marL="457200" marR="0" indent="-457200" algn="l" defTabSz="3467735" rtl="0" fontAlgn="auto" latinLnBrk="0" hangingPunct="0">
              <a:lnSpc>
                <a:spcPct val="100000"/>
              </a:lnSpc>
              <a:spcBef>
                <a:spcPts val="0"/>
              </a:spcBef>
              <a:spcAft>
                <a:spcPts val="0"/>
              </a:spcAft>
              <a:buClrTx/>
              <a:buSzTx/>
              <a:buFont typeface="Wingdings" panose="05000000000000000000" pitchFamily="2" charset="2"/>
              <a:buChar char="Ø"/>
            </a:pPr>
            <a:r>
              <a:rPr lang="zh-CN" altLang="en-US" dirty="0"/>
              <a:t>配置参数输入错误</a:t>
            </a:r>
            <a:endParaRPr lang="en-US" altLang="zh-CN" dirty="0"/>
          </a:p>
          <a:p>
            <a:pPr marL="457200" marR="0" indent="-457200" algn="l" defTabSz="3467735" rtl="0" fontAlgn="auto" latinLnBrk="0" hangingPunct="0">
              <a:lnSpc>
                <a:spcPct val="100000"/>
              </a:lnSpc>
              <a:spcBef>
                <a:spcPts val="0"/>
              </a:spcBef>
              <a:spcAft>
                <a:spcPts val="0"/>
              </a:spcAft>
              <a:buClrTx/>
              <a:buSzTx/>
              <a:buFont typeface="Wingdings" panose="05000000000000000000" pitchFamily="2" charset="2"/>
              <a:buChar char="Ø"/>
            </a:pPr>
            <a:r>
              <a:rPr lang="zh-CN" altLang="en-US" dirty="0"/>
              <a:t>错误执行高权限命令</a:t>
            </a:r>
            <a:endParaRPr lang="en-US" altLang="zh-CN" dirty="0"/>
          </a:p>
          <a:p>
            <a:pPr marL="457200" marR="0" indent="-457200" algn="l" defTabSz="3467735" rtl="0" fontAlgn="auto" latinLnBrk="0" hangingPunct="0">
              <a:lnSpc>
                <a:spcPct val="100000"/>
              </a:lnSpc>
              <a:spcBef>
                <a:spcPts val="0"/>
              </a:spcBef>
              <a:spcAft>
                <a:spcPts val="0"/>
              </a:spcAft>
              <a:buClrTx/>
              <a:buSzTx/>
              <a:buFont typeface="Wingdings" panose="05000000000000000000" pitchFamily="2" charset="2"/>
              <a:buChar char="Ø"/>
            </a:pPr>
            <a:r>
              <a:rPr lang="zh-CN" altLang="en-US" dirty="0"/>
              <a:t>升级操作不正规</a:t>
            </a:r>
            <a:endParaRPr lang="en-US" altLang="zh-CN" dirty="0"/>
          </a:p>
        </p:txBody>
      </p:sp>
      <p:sp>
        <p:nvSpPr>
          <p:cNvPr id="26" name="矩形: 圆角 25">
            <a:extLst>
              <a:ext uri="{FF2B5EF4-FFF2-40B4-BE49-F238E27FC236}">
                <a16:creationId xmlns:a16="http://schemas.microsoft.com/office/drawing/2014/main" id="{A593B43E-376D-832D-4553-5412A3A902D6}"/>
              </a:ext>
            </a:extLst>
          </p:cNvPr>
          <p:cNvSpPr/>
          <p:nvPr/>
        </p:nvSpPr>
        <p:spPr>
          <a:xfrm>
            <a:off x="22605450" y="3378792"/>
            <a:ext cx="6723084" cy="1244100"/>
          </a:xfrm>
          <a:prstGeom prst="roundRect">
            <a:avLst/>
          </a:prstGeom>
          <a:noFill/>
          <a:ln w="127000" cap="flat" cmpd="dbl">
            <a:solidFill>
              <a:schemeClr val="tx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2000" tIns="252000" rIns="252000" bIns="252000" numCol="1" spcCol="38100" rtlCol="0" anchor="ctr">
            <a:spAutoFit/>
          </a:bodyPr>
          <a:lstStyle/>
          <a:p>
            <a:pPr defTabSz="1174115"/>
            <a:r>
              <a:rPr lang="zh-CN" altLang="en-US" sz="4000" dirty="0">
                <a:ea typeface="Source Han Sans CN"/>
              </a:rPr>
              <a:t>事故原因分析</a:t>
            </a:r>
          </a:p>
        </p:txBody>
      </p:sp>
      <p:grpSp>
        <p:nvGrpSpPr>
          <p:cNvPr id="45" name="组合 44">
            <a:extLst>
              <a:ext uri="{FF2B5EF4-FFF2-40B4-BE49-F238E27FC236}">
                <a16:creationId xmlns:a16="http://schemas.microsoft.com/office/drawing/2014/main" id="{94BEAD25-1DE6-FE1A-9F37-1D27A094F04C}"/>
              </a:ext>
            </a:extLst>
          </p:cNvPr>
          <p:cNvGrpSpPr/>
          <p:nvPr/>
        </p:nvGrpSpPr>
        <p:grpSpPr>
          <a:xfrm>
            <a:off x="11167596" y="9440374"/>
            <a:ext cx="4749730" cy="3818351"/>
            <a:chOff x="26860384" y="8682391"/>
            <a:chExt cx="4076391" cy="7808249"/>
          </a:xfrm>
        </p:grpSpPr>
        <p:sp>
          <p:nvSpPr>
            <p:cNvPr id="46" name="矩形">
              <a:extLst>
                <a:ext uri="{FF2B5EF4-FFF2-40B4-BE49-F238E27FC236}">
                  <a16:creationId xmlns:a16="http://schemas.microsoft.com/office/drawing/2014/main" id="{B31A55F1-FF78-042E-4473-5AB29ED1AA27}"/>
                </a:ext>
              </a:extLst>
            </p:cNvPr>
            <p:cNvSpPr/>
            <p:nvPr/>
          </p:nvSpPr>
          <p:spPr>
            <a:xfrm>
              <a:off x="26860384" y="8682391"/>
              <a:ext cx="4076391" cy="7808249"/>
            </a:xfrm>
            <a:prstGeom prst="rect">
              <a:avLst/>
            </a:prstGeom>
            <a:solidFill>
              <a:srgbClr val="DCE5FC">
                <a:alpha val="9804"/>
              </a:srgbClr>
            </a:solidFill>
            <a:ln w="3175" cap="flat">
              <a:noFill/>
              <a:miter lim="400000"/>
            </a:ln>
            <a:effectLst/>
          </p:spPr>
          <p:txBody>
            <a:bodyPr wrap="square" lIns="111811" tIns="111811" rIns="111811" bIns="111811" numCol="1" anchor="ctr">
              <a:noAutofit/>
            </a:bodyPr>
            <a:lstStyle/>
            <a:p>
              <a:pPr defTabSz="1894840"/>
              <a:endParaRPr sz="1200">
                <a:solidFill>
                  <a:srgbClr val="666666"/>
                </a:solidFill>
                <a:latin typeface="Source Han Sans CN" charset="-122"/>
                <a:ea typeface="Source Han Sans CN" charset="-122"/>
                <a:cs typeface="Source Han Sans CN" charset="-122"/>
              </a:endParaRPr>
            </a:p>
          </p:txBody>
        </p:sp>
        <p:sp>
          <p:nvSpPr>
            <p:cNvPr id="47" name="DevFest…">
              <a:extLst>
                <a:ext uri="{FF2B5EF4-FFF2-40B4-BE49-F238E27FC236}">
                  <a16:creationId xmlns:a16="http://schemas.microsoft.com/office/drawing/2014/main" id="{B912A5E9-D450-C7F3-6531-1F3E08283630}"/>
                </a:ext>
              </a:extLst>
            </p:cNvPr>
            <p:cNvSpPr txBox="1"/>
            <p:nvPr/>
          </p:nvSpPr>
          <p:spPr>
            <a:xfrm>
              <a:off x="27320014" y="9752253"/>
              <a:ext cx="3080794" cy="3573058"/>
            </a:xfrm>
            <a:prstGeom prst="rect">
              <a:avLst/>
            </a:prstGeom>
            <a:ln w="3175">
              <a:miter lim="400000"/>
            </a:ln>
          </p:spPr>
          <p:txBody>
            <a:bodyPr lIns="35559" tIns="35559" rIns="35559" bIns="35559" anchor="ctr"/>
            <a:lstStyle/>
            <a:p>
              <a:pPr marR="0" algn="just" defTabSz="3467735" rtl="0" fontAlgn="auto" latinLnBrk="0" hangingPunct="0">
                <a:lnSpc>
                  <a:spcPct val="100000"/>
                </a:lnSpc>
                <a:spcBef>
                  <a:spcPts val="0"/>
                </a:spcBef>
                <a:spcAft>
                  <a:spcPts val="0"/>
                </a:spcAft>
                <a:buClrTx/>
                <a:buSzTx/>
              </a:pPr>
              <a:r>
                <a:rPr lang="zh-CN" altLang="en-US" sz="3200" dirty="0">
                  <a:latin typeface="Source Han Sans CN Regular"/>
                  <a:ea typeface="Source Han Sans CN"/>
                </a:rPr>
                <a:t>提供简单易用的运维操作方式和流程，降低运维难度和错误率</a:t>
              </a:r>
            </a:p>
          </p:txBody>
        </p:sp>
        <p:sp>
          <p:nvSpPr>
            <p:cNvPr id="48" name="线条">
              <a:extLst>
                <a:ext uri="{FF2B5EF4-FFF2-40B4-BE49-F238E27FC236}">
                  <a16:creationId xmlns:a16="http://schemas.microsoft.com/office/drawing/2014/main" id="{85F11591-0BB0-A22D-77ED-9C1E39EB4163}"/>
                </a:ext>
              </a:extLst>
            </p:cNvPr>
            <p:cNvSpPr/>
            <p:nvPr/>
          </p:nvSpPr>
          <p:spPr>
            <a:xfrm>
              <a:off x="27652362" y="14143320"/>
              <a:ext cx="2391898" cy="0"/>
            </a:xfrm>
            <a:prstGeom prst="line">
              <a:avLst/>
            </a:prstGeom>
            <a:ln w="25400">
              <a:solidFill>
                <a:srgbClr val="FFFFFF"/>
              </a:solidFill>
              <a:miter lim="400000"/>
            </a:ln>
          </p:spPr>
          <p:txBody>
            <a:bodyPr lIns="72248" tIns="72248" rIns="72248" bIns="72248" anchor="ctr"/>
            <a:lstStyle/>
            <a:p>
              <a:endParaRPr/>
            </a:p>
          </p:txBody>
        </p:sp>
        <p:sp>
          <p:nvSpPr>
            <p:cNvPr id="49" name="Developer communities…">
              <a:extLst>
                <a:ext uri="{FF2B5EF4-FFF2-40B4-BE49-F238E27FC236}">
                  <a16:creationId xmlns:a16="http://schemas.microsoft.com/office/drawing/2014/main" id="{A7F4BD60-F0A9-101E-A5A8-0F6132215989}"/>
                </a:ext>
              </a:extLst>
            </p:cNvPr>
            <p:cNvSpPr txBox="1"/>
            <p:nvPr/>
          </p:nvSpPr>
          <p:spPr>
            <a:xfrm>
              <a:off x="27105488" y="14466529"/>
              <a:ext cx="3473703" cy="1503944"/>
            </a:xfrm>
            <a:prstGeom prst="rect">
              <a:avLst/>
            </a:prstGeom>
            <a:ln w="3175">
              <a:miter lim="400000"/>
            </a:ln>
          </p:spPr>
          <p:txBody>
            <a:bodyPr lIns="35559" tIns="35559" rIns="35559" bIns="35559" anchor="ctr"/>
            <a:lstStyle/>
            <a:p>
              <a:pPr defTabSz="442595">
                <a:lnSpc>
                  <a:spcPct val="120000"/>
                </a:lnSpc>
                <a:defRPr sz="4000">
                  <a:gradFill flip="none" rotWithShape="1">
                    <a:gsLst>
                      <a:gs pos="0">
                        <a:srgbClr val="B6EBFF"/>
                      </a:gs>
                      <a:gs pos="100000">
                        <a:srgbClr val="B8B9FF"/>
                      </a:gs>
                    </a:gsLst>
                    <a:lin ang="3600000" scaled="0"/>
                  </a:gradFill>
                  <a:latin typeface="FZLanTingHeiS-B-GB"/>
                  <a:ea typeface="FZLanTingHeiS-B-GB"/>
                  <a:cs typeface="FZLanTingHeiS-B-GB"/>
                  <a:sym typeface="FZLanTingHeiS-B-GB"/>
                </a:defRPr>
              </a:pPr>
              <a:r>
                <a:rPr lang="zh-CN" altLang="en-US" b="1" dirty="0">
                  <a:gradFill flip="none" rotWithShape="1">
                    <a:gsLst>
                      <a:gs pos="42000">
                        <a:srgbClr val="B6EBFF"/>
                      </a:gs>
                      <a:gs pos="100000">
                        <a:srgbClr val="939CFF"/>
                      </a:gs>
                    </a:gsLst>
                    <a:lin ang="3600000" scaled="0"/>
                  </a:gradFill>
                  <a:latin typeface="Source Han Sans CN" charset="-122"/>
                  <a:ea typeface="Source Han Sans CN" charset="-122"/>
                  <a:cs typeface="Source Han Sans CN" charset="-122"/>
                </a:rPr>
                <a:t>操作简化</a:t>
              </a:r>
              <a:endParaRPr lang="en-US" altLang="zh-CN" b="1" dirty="0">
                <a:gradFill flip="none" rotWithShape="1">
                  <a:gsLst>
                    <a:gs pos="42000">
                      <a:srgbClr val="B6EBFF"/>
                    </a:gs>
                    <a:gs pos="100000">
                      <a:srgbClr val="939CFF"/>
                    </a:gs>
                  </a:gsLst>
                  <a:lin ang="3600000" scaled="0"/>
                </a:gradFill>
                <a:latin typeface="Source Han Sans CN" charset="-122"/>
                <a:ea typeface="Source Han Sans CN" charset="-122"/>
                <a:cs typeface="Source Han Sans CN" charset="-122"/>
              </a:endParaRPr>
            </a:p>
          </p:txBody>
        </p:sp>
      </p:grpSp>
      <p:grpSp>
        <p:nvGrpSpPr>
          <p:cNvPr id="50" name="组合 49">
            <a:extLst>
              <a:ext uri="{FF2B5EF4-FFF2-40B4-BE49-F238E27FC236}">
                <a16:creationId xmlns:a16="http://schemas.microsoft.com/office/drawing/2014/main" id="{24161E3E-A6E1-4614-14FF-DC61F9264D41}"/>
              </a:ext>
            </a:extLst>
          </p:cNvPr>
          <p:cNvGrpSpPr/>
          <p:nvPr/>
        </p:nvGrpSpPr>
        <p:grpSpPr>
          <a:xfrm>
            <a:off x="16248985" y="9447367"/>
            <a:ext cx="4749730" cy="3818351"/>
            <a:chOff x="26860384" y="8682391"/>
            <a:chExt cx="4076391" cy="7808249"/>
          </a:xfrm>
        </p:grpSpPr>
        <p:sp>
          <p:nvSpPr>
            <p:cNvPr id="51" name="矩形">
              <a:extLst>
                <a:ext uri="{FF2B5EF4-FFF2-40B4-BE49-F238E27FC236}">
                  <a16:creationId xmlns:a16="http://schemas.microsoft.com/office/drawing/2014/main" id="{445724AD-12E9-A660-5065-B4B83371BE74}"/>
                </a:ext>
              </a:extLst>
            </p:cNvPr>
            <p:cNvSpPr/>
            <p:nvPr/>
          </p:nvSpPr>
          <p:spPr>
            <a:xfrm>
              <a:off x="26860384" y="8682391"/>
              <a:ext cx="4076391" cy="7808249"/>
            </a:xfrm>
            <a:prstGeom prst="rect">
              <a:avLst/>
            </a:prstGeom>
            <a:solidFill>
              <a:srgbClr val="DCE5FC">
                <a:alpha val="9804"/>
              </a:srgbClr>
            </a:solidFill>
            <a:ln w="3175" cap="flat">
              <a:noFill/>
              <a:miter lim="400000"/>
            </a:ln>
            <a:effectLst/>
          </p:spPr>
          <p:txBody>
            <a:bodyPr wrap="square" lIns="111811" tIns="111811" rIns="111811" bIns="111811" numCol="1" anchor="ctr">
              <a:noAutofit/>
            </a:bodyPr>
            <a:lstStyle/>
            <a:p>
              <a:pPr defTabSz="1894840"/>
              <a:endParaRPr sz="1200">
                <a:solidFill>
                  <a:srgbClr val="666666"/>
                </a:solidFill>
                <a:latin typeface="Source Han Sans CN" charset="-122"/>
                <a:ea typeface="Source Han Sans CN" charset="-122"/>
                <a:cs typeface="Source Han Sans CN" charset="-122"/>
              </a:endParaRPr>
            </a:p>
          </p:txBody>
        </p:sp>
        <p:sp>
          <p:nvSpPr>
            <p:cNvPr id="52" name="DevFest…">
              <a:extLst>
                <a:ext uri="{FF2B5EF4-FFF2-40B4-BE49-F238E27FC236}">
                  <a16:creationId xmlns:a16="http://schemas.microsoft.com/office/drawing/2014/main" id="{BD69C7B5-2C6F-3CBB-1787-A8B5EF470D80}"/>
                </a:ext>
              </a:extLst>
            </p:cNvPr>
            <p:cNvSpPr txBox="1"/>
            <p:nvPr/>
          </p:nvSpPr>
          <p:spPr>
            <a:xfrm>
              <a:off x="27320014" y="9752253"/>
              <a:ext cx="3080794" cy="3573058"/>
            </a:xfrm>
            <a:prstGeom prst="rect">
              <a:avLst/>
            </a:prstGeom>
            <a:ln w="3175">
              <a:miter lim="400000"/>
            </a:ln>
          </p:spPr>
          <p:txBody>
            <a:bodyPr lIns="35559" tIns="35559" rIns="35559" bIns="35559" anchor="ctr"/>
            <a:lstStyle/>
            <a:p>
              <a:pPr marR="0" algn="just" defTabSz="3467735" rtl="0" fontAlgn="auto" latinLnBrk="0" hangingPunct="0">
                <a:lnSpc>
                  <a:spcPct val="100000"/>
                </a:lnSpc>
                <a:spcBef>
                  <a:spcPts val="0"/>
                </a:spcBef>
                <a:spcAft>
                  <a:spcPts val="0"/>
                </a:spcAft>
                <a:buClrTx/>
                <a:buSzTx/>
              </a:pPr>
              <a:r>
                <a:rPr lang="zh-CN" altLang="en-US" sz="3200" dirty="0">
                  <a:latin typeface="Source Han Sans CN Regular"/>
                  <a:ea typeface="Source Han Sans CN"/>
                </a:rPr>
                <a:t>安全功能参数化，通过安全配置项进行管理，降低操作难度</a:t>
              </a:r>
            </a:p>
          </p:txBody>
        </p:sp>
        <p:sp>
          <p:nvSpPr>
            <p:cNvPr id="53" name="线条">
              <a:extLst>
                <a:ext uri="{FF2B5EF4-FFF2-40B4-BE49-F238E27FC236}">
                  <a16:creationId xmlns:a16="http://schemas.microsoft.com/office/drawing/2014/main" id="{E213FA59-89D0-1D8B-3A71-06F343D3063F}"/>
                </a:ext>
              </a:extLst>
            </p:cNvPr>
            <p:cNvSpPr/>
            <p:nvPr/>
          </p:nvSpPr>
          <p:spPr>
            <a:xfrm>
              <a:off x="27652362" y="14143320"/>
              <a:ext cx="2391898" cy="0"/>
            </a:xfrm>
            <a:prstGeom prst="line">
              <a:avLst/>
            </a:prstGeom>
            <a:ln w="25400">
              <a:solidFill>
                <a:srgbClr val="FFFFFF"/>
              </a:solidFill>
              <a:miter lim="400000"/>
            </a:ln>
          </p:spPr>
          <p:txBody>
            <a:bodyPr lIns="72248" tIns="72248" rIns="72248" bIns="72248" anchor="ctr"/>
            <a:lstStyle/>
            <a:p>
              <a:endParaRPr/>
            </a:p>
          </p:txBody>
        </p:sp>
        <p:sp>
          <p:nvSpPr>
            <p:cNvPr id="54" name="Developer communities…">
              <a:extLst>
                <a:ext uri="{FF2B5EF4-FFF2-40B4-BE49-F238E27FC236}">
                  <a16:creationId xmlns:a16="http://schemas.microsoft.com/office/drawing/2014/main" id="{D882D995-4D2C-BC2D-8C90-9B2EDF9A7DE3}"/>
                </a:ext>
              </a:extLst>
            </p:cNvPr>
            <p:cNvSpPr txBox="1"/>
            <p:nvPr/>
          </p:nvSpPr>
          <p:spPr>
            <a:xfrm>
              <a:off x="27105488" y="14466529"/>
              <a:ext cx="3473703" cy="1503944"/>
            </a:xfrm>
            <a:prstGeom prst="rect">
              <a:avLst/>
            </a:prstGeom>
            <a:ln w="3175">
              <a:miter lim="400000"/>
            </a:ln>
          </p:spPr>
          <p:txBody>
            <a:bodyPr lIns="35559" tIns="35559" rIns="35559" bIns="35559" anchor="ctr"/>
            <a:lstStyle/>
            <a:p>
              <a:pPr defTabSz="442595">
                <a:lnSpc>
                  <a:spcPct val="120000"/>
                </a:lnSpc>
                <a:defRPr sz="4000">
                  <a:gradFill flip="none" rotWithShape="1">
                    <a:gsLst>
                      <a:gs pos="0">
                        <a:srgbClr val="B6EBFF"/>
                      </a:gs>
                      <a:gs pos="100000">
                        <a:srgbClr val="B8B9FF"/>
                      </a:gs>
                    </a:gsLst>
                    <a:lin ang="3600000" scaled="0"/>
                  </a:gradFill>
                  <a:latin typeface="FZLanTingHeiS-B-GB"/>
                  <a:ea typeface="FZLanTingHeiS-B-GB"/>
                  <a:cs typeface="FZLanTingHeiS-B-GB"/>
                  <a:sym typeface="FZLanTingHeiS-B-GB"/>
                </a:defRPr>
              </a:pPr>
              <a:r>
                <a:rPr lang="zh-CN" altLang="en-US" b="1" dirty="0">
                  <a:gradFill flip="none" rotWithShape="1">
                    <a:gsLst>
                      <a:gs pos="42000">
                        <a:srgbClr val="B6EBFF"/>
                      </a:gs>
                      <a:gs pos="100000">
                        <a:srgbClr val="939CFF"/>
                      </a:gs>
                    </a:gsLst>
                    <a:lin ang="3600000" scaled="0"/>
                  </a:gradFill>
                  <a:latin typeface="Source Han Sans CN" charset="-122"/>
                  <a:ea typeface="Source Han Sans CN" charset="-122"/>
                  <a:cs typeface="Source Han Sans CN" charset="-122"/>
                </a:rPr>
                <a:t>参数化管理</a:t>
              </a:r>
              <a:endParaRPr lang="en-US" altLang="zh-CN" b="1" dirty="0">
                <a:gradFill flip="none" rotWithShape="1">
                  <a:gsLst>
                    <a:gs pos="42000">
                      <a:srgbClr val="B6EBFF"/>
                    </a:gs>
                    <a:gs pos="100000">
                      <a:srgbClr val="939CFF"/>
                    </a:gs>
                  </a:gsLst>
                  <a:lin ang="3600000" scaled="0"/>
                </a:gradFill>
                <a:latin typeface="Source Han Sans CN" charset="-122"/>
                <a:ea typeface="Source Han Sans CN" charset="-122"/>
                <a:cs typeface="Source Han Sans CN" charset="-122"/>
              </a:endParaRPr>
            </a:p>
          </p:txBody>
        </p:sp>
      </p:grpSp>
      <p:grpSp>
        <p:nvGrpSpPr>
          <p:cNvPr id="57" name="组合 56">
            <a:extLst>
              <a:ext uri="{FF2B5EF4-FFF2-40B4-BE49-F238E27FC236}">
                <a16:creationId xmlns:a16="http://schemas.microsoft.com/office/drawing/2014/main" id="{2BA4508E-0965-C1F4-CF6F-E9953A315B83}"/>
              </a:ext>
            </a:extLst>
          </p:cNvPr>
          <p:cNvGrpSpPr/>
          <p:nvPr/>
        </p:nvGrpSpPr>
        <p:grpSpPr>
          <a:xfrm>
            <a:off x="21353428" y="9435428"/>
            <a:ext cx="4749730" cy="3818351"/>
            <a:chOff x="26860384" y="8682391"/>
            <a:chExt cx="4076391" cy="7808249"/>
          </a:xfrm>
        </p:grpSpPr>
        <p:sp>
          <p:nvSpPr>
            <p:cNvPr id="58" name="矩形">
              <a:extLst>
                <a:ext uri="{FF2B5EF4-FFF2-40B4-BE49-F238E27FC236}">
                  <a16:creationId xmlns:a16="http://schemas.microsoft.com/office/drawing/2014/main" id="{7539D00F-DBF2-CE76-0618-566BE70C38AB}"/>
                </a:ext>
              </a:extLst>
            </p:cNvPr>
            <p:cNvSpPr/>
            <p:nvPr/>
          </p:nvSpPr>
          <p:spPr>
            <a:xfrm>
              <a:off x="26860384" y="8682391"/>
              <a:ext cx="4076391" cy="7808249"/>
            </a:xfrm>
            <a:prstGeom prst="rect">
              <a:avLst/>
            </a:prstGeom>
            <a:solidFill>
              <a:srgbClr val="DCE5FC">
                <a:alpha val="9804"/>
              </a:srgbClr>
            </a:solidFill>
            <a:ln w="3175" cap="flat">
              <a:noFill/>
              <a:miter lim="400000"/>
            </a:ln>
            <a:effectLst/>
          </p:spPr>
          <p:txBody>
            <a:bodyPr wrap="square" lIns="111811" tIns="111811" rIns="111811" bIns="111811" numCol="1" anchor="ctr">
              <a:noAutofit/>
            </a:bodyPr>
            <a:lstStyle/>
            <a:p>
              <a:pPr defTabSz="1894840"/>
              <a:endParaRPr sz="1200">
                <a:solidFill>
                  <a:srgbClr val="666666"/>
                </a:solidFill>
                <a:latin typeface="Source Han Sans CN" charset="-122"/>
                <a:ea typeface="Source Han Sans CN" charset="-122"/>
                <a:cs typeface="Source Han Sans CN" charset="-122"/>
              </a:endParaRPr>
            </a:p>
          </p:txBody>
        </p:sp>
        <p:sp>
          <p:nvSpPr>
            <p:cNvPr id="59" name="DevFest…">
              <a:extLst>
                <a:ext uri="{FF2B5EF4-FFF2-40B4-BE49-F238E27FC236}">
                  <a16:creationId xmlns:a16="http://schemas.microsoft.com/office/drawing/2014/main" id="{514AFF6E-E46F-2E43-FCD2-C2572BFA9AA3}"/>
                </a:ext>
              </a:extLst>
            </p:cNvPr>
            <p:cNvSpPr txBox="1"/>
            <p:nvPr/>
          </p:nvSpPr>
          <p:spPr>
            <a:xfrm>
              <a:off x="27349080" y="9752253"/>
              <a:ext cx="3080794" cy="3573058"/>
            </a:xfrm>
            <a:prstGeom prst="rect">
              <a:avLst/>
            </a:prstGeom>
            <a:ln w="3175">
              <a:miter lim="400000"/>
            </a:ln>
          </p:spPr>
          <p:txBody>
            <a:bodyPr lIns="35559" tIns="35559" rIns="35559" bIns="35559" anchor="ctr"/>
            <a:lstStyle/>
            <a:p>
              <a:pPr marR="0" algn="just" defTabSz="3467735" rtl="0" fontAlgn="auto" latinLnBrk="0" hangingPunct="0">
                <a:lnSpc>
                  <a:spcPct val="100000"/>
                </a:lnSpc>
                <a:spcBef>
                  <a:spcPts val="0"/>
                </a:spcBef>
                <a:spcAft>
                  <a:spcPts val="0"/>
                </a:spcAft>
                <a:buClrTx/>
                <a:buSzTx/>
              </a:pPr>
              <a:r>
                <a:rPr lang="zh-CN" altLang="en-US" sz="3200" dirty="0">
                  <a:latin typeface="Source Han Sans CN Regular"/>
                  <a:ea typeface="Source Han Sans CN"/>
                </a:rPr>
                <a:t>支持自动化运维工具，降低人工操作的错误率</a:t>
              </a:r>
            </a:p>
          </p:txBody>
        </p:sp>
        <p:sp>
          <p:nvSpPr>
            <p:cNvPr id="60" name="线条">
              <a:extLst>
                <a:ext uri="{FF2B5EF4-FFF2-40B4-BE49-F238E27FC236}">
                  <a16:creationId xmlns:a16="http://schemas.microsoft.com/office/drawing/2014/main" id="{2337BFF0-EAF8-2828-E7E4-C48D3CB15235}"/>
                </a:ext>
              </a:extLst>
            </p:cNvPr>
            <p:cNvSpPr/>
            <p:nvPr/>
          </p:nvSpPr>
          <p:spPr>
            <a:xfrm>
              <a:off x="27652362" y="14143320"/>
              <a:ext cx="2391898" cy="0"/>
            </a:xfrm>
            <a:prstGeom prst="line">
              <a:avLst/>
            </a:prstGeom>
            <a:ln w="25400">
              <a:solidFill>
                <a:srgbClr val="FFFFFF"/>
              </a:solidFill>
              <a:miter lim="400000"/>
            </a:ln>
          </p:spPr>
          <p:txBody>
            <a:bodyPr lIns="72248" tIns="72248" rIns="72248" bIns="72248" anchor="ctr"/>
            <a:lstStyle/>
            <a:p>
              <a:endParaRPr/>
            </a:p>
          </p:txBody>
        </p:sp>
        <p:sp>
          <p:nvSpPr>
            <p:cNvPr id="61" name="Developer communities…">
              <a:extLst>
                <a:ext uri="{FF2B5EF4-FFF2-40B4-BE49-F238E27FC236}">
                  <a16:creationId xmlns:a16="http://schemas.microsoft.com/office/drawing/2014/main" id="{1D42FE68-34F6-FD22-B16D-BB56AC0F567F}"/>
                </a:ext>
              </a:extLst>
            </p:cNvPr>
            <p:cNvSpPr txBox="1"/>
            <p:nvPr/>
          </p:nvSpPr>
          <p:spPr>
            <a:xfrm>
              <a:off x="27105488" y="14466529"/>
              <a:ext cx="3473703" cy="1503944"/>
            </a:xfrm>
            <a:prstGeom prst="rect">
              <a:avLst/>
            </a:prstGeom>
            <a:ln w="3175">
              <a:miter lim="400000"/>
            </a:ln>
          </p:spPr>
          <p:txBody>
            <a:bodyPr lIns="35559" tIns="35559" rIns="35559" bIns="35559" anchor="ctr"/>
            <a:lstStyle/>
            <a:p>
              <a:pPr defTabSz="442595">
                <a:lnSpc>
                  <a:spcPct val="120000"/>
                </a:lnSpc>
                <a:defRPr sz="4000">
                  <a:gradFill flip="none" rotWithShape="1">
                    <a:gsLst>
                      <a:gs pos="0">
                        <a:srgbClr val="B6EBFF"/>
                      </a:gs>
                      <a:gs pos="100000">
                        <a:srgbClr val="B8B9FF"/>
                      </a:gs>
                    </a:gsLst>
                    <a:lin ang="3600000" scaled="0"/>
                  </a:gradFill>
                  <a:latin typeface="FZLanTingHeiS-B-GB"/>
                  <a:ea typeface="FZLanTingHeiS-B-GB"/>
                  <a:cs typeface="FZLanTingHeiS-B-GB"/>
                  <a:sym typeface="FZLanTingHeiS-B-GB"/>
                </a:defRPr>
              </a:pPr>
              <a:r>
                <a:rPr lang="zh-CN" altLang="en-US" b="1" dirty="0">
                  <a:gradFill flip="none" rotWithShape="1">
                    <a:gsLst>
                      <a:gs pos="42000">
                        <a:srgbClr val="B6EBFF"/>
                      </a:gs>
                      <a:gs pos="100000">
                        <a:srgbClr val="939CFF"/>
                      </a:gs>
                    </a:gsLst>
                    <a:lin ang="3600000" scaled="0"/>
                  </a:gradFill>
                  <a:latin typeface="Source Han Sans CN" charset="-122"/>
                  <a:ea typeface="Source Han Sans CN" charset="-122"/>
                  <a:cs typeface="Source Han Sans CN" charset="-122"/>
                </a:rPr>
                <a:t>自动化运维</a:t>
              </a:r>
              <a:endParaRPr lang="en-US" altLang="zh-CN" b="1" dirty="0">
                <a:gradFill flip="none" rotWithShape="1">
                  <a:gsLst>
                    <a:gs pos="42000">
                      <a:srgbClr val="B6EBFF"/>
                    </a:gs>
                    <a:gs pos="100000">
                      <a:srgbClr val="939CFF"/>
                    </a:gs>
                  </a:gsLst>
                  <a:lin ang="3600000" scaled="0"/>
                </a:gradFill>
                <a:latin typeface="Source Han Sans CN" charset="-122"/>
                <a:ea typeface="Source Han Sans CN" charset="-122"/>
                <a:cs typeface="Source Han Sans CN" charset="-122"/>
              </a:endParaRPr>
            </a:p>
          </p:txBody>
        </p:sp>
      </p:grpSp>
      <p:grpSp>
        <p:nvGrpSpPr>
          <p:cNvPr id="62" name="组合 61">
            <a:extLst>
              <a:ext uri="{FF2B5EF4-FFF2-40B4-BE49-F238E27FC236}">
                <a16:creationId xmlns:a16="http://schemas.microsoft.com/office/drawing/2014/main" id="{FCBBAE4A-D032-F4C2-F43E-E57CD4FA5BE8}"/>
              </a:ext>
            </a:extLst>
          </p:cNvPr>
          <p:cNvGrpSpPr/>
          <p:nvPr/>
        </p:nvGrpSpPr>
        <p:grpSpPr>
          <a:xfrm>
            <a:off x="26604843" y="9447367"/>
            <a:ext cx="4749730" cy="3818351"/>
            <a:chOff x="26860384" y="8682391"/>
            <a:chExt cx="4076391" cy="7808249"/>
          </a:xfrm>
        </p:grpSpPr>
        <p:sp>
          <p:nvSpPr>
            <p:cNvPr id="63" name="矩形">
              <a:extLst>
                <a:ext uri="{FF2B5EF4-FFF2-40B4-BE49-F238E27FC236}">
                  <a16:creationId xmlns:a16="http://schemas.microsoft.com/office/drawing/2014/main" id="{3F8BF91C-8DFA-FD65-BD99-267C826EAED9}"/>
                </a:ext>
              </a:extLst>
            </p:cNvPr>
            <p:cNvSpPr/>
            <p:nvPr/>
          </p:nvSpPr>
          <p:spPr>
            <a:xfrm>
              <a:off x="26860384" y="8682391"/>
              <a:ext cx="4076391" cy="7808249"/>
            </a:xfrm>
            <a:prstGeom prst="rect">
              <a:avLst/>
            </a:prstGeom>
            <a:solidFill>
              <a:srgbClr val="DCE5FC">
                <a:alpha val="9804"/>
              </a:srgbClr>
            </a:solidFill>
            <a:ln w="3175" cap="flat">
              <a:noFill/>
              <a:miter lim="400000"/>
            </a:ln>
            <a:effectLst/>
          </p:spPr>
          <p:txBody>
            <a:bodyPr wrap="square" lIns="111811" tIns="111811" rIns="111811" bIns="111811" numCol="1" anchor="ctr">
              <a:noAutofit/>
            </a:bodyPr>
            <a:lstStyle/>
            <a:p>
              <a:pPr defTabSz="1894840"/>
              <a:endParaRPr sz="1200">
                <a:solidFill>
                  <a:srgbClr val="666666"/>
                </a:solidFill>
                <a:latin typeface="Source Han Sans CN" charset="-122"/>
                <a:ea typeface="Source Han Sans CN" charset="-122"/>
                <a:cs typeface="Source Han Sans CN" charset="-122"/>
              </a:endParaRPr>
            </a:p>
          </p:txBody>
        </p:sp>
        <p:sp>
          <p:nvSpPr>
            <p:cNvPr id="320" name="DevFest…">
              <a:extLst>
                <a:ext uri="{FF2B5EF4-FFF2-40B4-BE49-F238E27FC236}">
                  <a16:creationId xmlns:a16="http://schemas.microsoft.com/office/drawing/2014/main" id="{74AEFC4F-E229-F0E4-113C-9AB7666A98A5}"/>
                </a:ext>
              </a:extLst>
            </p:cNvPr>
            <p:cNvSpPr txBox="1"/>
            <p:nvPr/>
          </p:nvSpPr>
          <p:spPr>
            <a:xfrm>
              <a:off x="27378146" y="9752253"/>
              <a:ext cx="3080794" cy="3573058"/>
            </a:xfrm>
            <a:prstGeom prst="rect">
              <a:avLst/>
            </a:prstGeom>
            <a:ln w="3175">
              <a:miter lim="400000"/>
            </a:ln>
          </p:spPr>
          <p:txBody>
            <a:bodyPr lIns="35559" tIns="35559" rIns="35559" bIns="35559" anchor="ctr"/>
            <a:lstStyle/>
            <a:p>
              <a:pPr marR="0" algn="just" defTabSz="3467735" rtl="0" fontAlgn="auto" latinLnBrk="0" hangingPunct="0">
                <a:lnSpc>
                  <a:spcPct val="100000"/>
                </a:lnSpc>
                <a:spcBef>
                  <a:spcPts val="0"/>
                </a:spcBef>
                <a:spcAft>
                  <a:spcPts val="0"/>
                </a:spcAft>
                <a:buClrTx/>
                <a:buSzTx/>
              </a:pPr>
              <a:r>
                <a:rPr lang="zh-CN" altLang="en-US" sz="3200" dirty="0">
                  <a:latin typeface="Source Han Sans CN Regular"/>
                  <a:ea typeface="Source Han Sans CN"/>
                </a:rPr>
                <a:t>合理配置用户操作权限，关键操作提供再次确认机制</a:t>
              </a:r>
            </a:p>
          </p:txBody>
        </p:sp>
        <p:sp>
          <p:nvSpPr>
            <p:cNvPr id="321" name="线条">
              <a:extLst>
                <a:ext uri="{FF2B5EF4-FFF2-40B4-BE49-F238E27FC236}">
                  <a16:creationId xmlns:a16="http://schemas.microsoft.com/office/drawing/2014/main" id="{184FDF1C-91DC-ACCD-A229-02BB805629C7}"/>
                </a:ext>
              </a:extLst>
            </p:cNvPr>
            <p:cNvSpPr/>
            <p:nvPr/>
          </p:nvSpPr>
          <p:spPr>
            <a:xfrm>
              <a:off x="27652362" y="14143320"/>
              <a:ext cx="2391898" cy="0"/>
            </a:xfrm>
            <a:prstGeom prst="line">
              <a:avLst/>
            </a:prstGeom>
            <a:ln w="25400">
              <a:solidFill>
                <a:srgbClr val="FFFFFF"/>
              </a:solidFill>
              <a:miter lim="400000"/>
            </a:ln>
          </p:spPr>
          <p:txBody>
            <a:bodyPr lIns="72248" tIns="72248" rIns="72248" bIns="72248" anchor="ctr"/>
            <a:lstStyle/>
            <a:p>
              <a:endParaRPr/>
            </a:p>
          </p:txBody>
        </p:sp>
        <p:sp>
          <p:nvSpPr>
            <p:cNvPr id="322" name="Developer communities…">
              <a:extLst>
                <a:ext uri="{FF2B5EF4-FFF2-40B4-BE49-F238E27FC236}">
                  <a16:creationId xmlns:a16="http://schemas.microsoft.com/office/drawing/2014/main" id="{6B8223EC-B983-0ED5-2941-7EAE7E4A8E09}"/>
                </a:ext>
              </a:extLst>
            </p:cNvPr>
            <p:cNvSpPr txBox="1"/>
            <p:nvPr/>
          </p:nvSpPr>
          <p:spPr>
            <a:xfrm>
              <a:off x="27105488" y="14466529"/>
              <a:ext cx="3473703" cy="1503944"/>
            </a:xfrm>
            <a:prstGeom prst="rect">
              <a:avLst/>
            </a:prstGeom>
            <a:ln w="3175">
              <a:miter lim="400000"/>
            </a:ln>
          </p:spPr>
          <p:txBody>
            <a:bodyPr lIns="35559" tIns="35559" rIns="35559" bIns="35559" anchor="ctr"/>
            <a:lstStyle/>
            <a:p>
              <a:pPr defTabSz="442595">
                <a:lnSpc>
                  <a:spcPct val="120000"/>
                </a:lnSpc>
                <a:defRPr sz="4000">
                  <a:gradFill flip="none" rotWithShape="1">
                    <a:gsLst>
                      <a:gs pos="0">
                        <a:srgbClr val="B6EBFF"/>
                      </a:gs>
                      <a:gs pos="100000">
                        <a:srgbClr val="B8B9FF"/>
                      </a:gs>
                    </a:gsLst>
                    <a:lin ang="3600000" scaled="0"/>
                  </a:gradFill>
                  <a:latin typeface="FZLanTingHeiS-B-GB"/>
                  <a:ea typeface="FZLanTingHeiS-B-GB"/>
                  <a:cs typeface="FZLanTingHeiS-B-GB"/>
                  <a:sym typeface="FZLanTingHeiS-B-GB"/>
                </a:defRPr>
              </a:pPr>
              <a:r>
                <a:rPr lang="zh-CN" altLang="en-US" b="1" dirty="0">
                  <a:gradFill flip="none" rotWithShape="1">
                    <a:gsLst>
                      <a:gs pos="42000">
                        <a:srgbClr val="B6EBFF"/>
                      </a:gs>
                      <a:gs pos="100000">
                        <a:srgbClr val="939CFF"/>
                      </a:gs>
                    </a:gsLst>
                    <a:lin ang="3600000" scaled="0"/>
                  </a:gradFill>
                  <a:latin typeface="Source Han Sans CN" charset="-122"/>
                  <a:ea typeface="Source Han Sans CN" charset="-122"/>
                  <a:cs typeface="Source Han Sans CN" charset="-122"/>
                </a:rPr>
                <a:t>权限管理</a:t>
              </a:r>
              <a:endParaRPr lang="en-US" altLang="zh-CN" b="1" dirty="0">
                <a:gradFill flip="none" rotWithShape="1">
                  <a:gsLst>
                    <a:gs pos="42000">
                      <a:srgbClr val="B6EBFF"/>
                    </a:gs>
                    <a:gs pos="100000">
                      <a:srgbClr val="939CFF"/>
                    </a:gs>
                  </a:gsLst>
                  <a:lin ang="3600000" scaled="0"/>
                </a:gradFill>
                <a:latin typeface="Source Han Sans CN" charset="-122"/>
                <a:ea typeface="Source Han Sans CN" charset="-122"/>
                <a:cs typeface="Source Han Sans CN" charset="-122"/>
              </a:endParaRPr>
            </a:p>
          </p:txBody>
        </p:sp>
      </p:grpSp>
      <p:grpSp>
        <p:nvGrpSpPr>
          <p:cNvPr id="323" name="组合 322">
            <a:extLst>
              <a:ext uri="{FF2B5EF4-FFF2-40B4-BE49-F238E27FC236}">
                <a16:creationId xmlns:a16="http://schemas.microsoft.com/office/drawing/2014/main" id="{5F59D9DC-DBD0-D4DA-3467-DD98B1A8FC46}"/>
              </a:ext>
            </a:extLst>
          </p:cNvPr>
          <p:cNvGrpSpPr/>
          <p:nvPr/>
        </p:nvGrpSpPr>
        <p:grpSpPr>
          <a:xfrm>
            <a:off x="13677100" y="13959818"/>
            <a:ext cx="4749730" cy="3818351"/>
            <a:chOff x="26860384" y="8682391"/>
            <a:chExt cx="4076391" cy="7808249"/>
          </a:xfrm>
        </p:grpSpPr>
        <p:sp>
          <p:nvSpPr>
            <p:cNvPr id="324" name="矩形">
              <a:extLst>
                <a:ext uri="{FF2B5EF4-FFF2-40B4-BE49-F238E27FC236}">
                  <a16:creationId xmlns:a16="http://schemas.microsoft.com/office/drawing/2014/main" id="{CA98DE8F-0BD7-C0AD-B3A9-7D3EFD7186BC}"/>
                </a:ext>
              </a:extLst>
            </p:cNvPr>
            <p:cNvSpPr/>
            <p:nvPr/>
          </p:nvSpPr>
          <p:spPr>
            <a:xfrm>
              <a:off x="26860384" y="8682391"/>
              <a:ext cx="4076391" cy="7808249"/>
            </a:xfrm>
            <a:prstGeom prst="rect">
              <a:avLst/>
            </a:prstGeom>
            <a:solidFill>
              <a:srgbClr val="DCE5FC">
                <a:alpha val="9804"/>
              </a:srgbClr>
            </a:solidFill>
            <a:ln w="3175" cap="flat">
              <a:noFill/>
              <a:miter lim="400000"/>
            </a:ln>
            <a:effectLst/>
          </p:spPr>
          <p:txBody>
            <a:bodyPr wrap="square" lIns="111811" tIns="111811" rIns="111811" bIns="111811" numCol="1" anchor="ctr">
              <a:noAutofit/>
            </a:bodyPr>
            <a:lstStyle/>
            <a:p>
              <a:pPr defTabSz="1894840"/>
              <a:endParaRPr sz="1200">
                <a:solidFill>
                  <a:srgbClr val="666666"/>
                </a:solidFill>
                <a:latin typeface="Source Han Sans CN" charset="-122"/>
                <a:ea typeface="Source Han Sans CN" charset="-122"/>
                <a:cs typeface="Source Han Sans CN" charset="-122"/>
              </a:endParaRPr>
            </a:p>
          </p:txBody>
        </p:sp>
        <p:sp>
          <p:nvSpPr>
            <p:cNvPr id="325" name="DevFest…">
              <a:extLst>
                <a:ext uri="{FF2B5EF4-FFF2-40B4-BE49-F238E27FC236}">
                  <a16:creationId xmlns:a16="http://schemas.microsoft.com/office/drawing/2014/main" id="{EBBC888C-5EE8-C40E-09BA-BF24517111BC}"/>
                </a:ext>
              </a:extLst>
            </p:cNvPr>
            <p:cNvSpPr txBox="1"/>
            <p:nvPr/>
          </p:nvSpPr>
          <p:spPr>
            <a:xfrm>
              <a:off x="27378146" y="9752253"/>
              <a:ext cx="3080794" cy="3573058"/>
            </a:xfrm>
            <a:prstGeom prst="rect">
              <a:avLst/>
            </a:prstGeom>
            <a:ln w="3175">
              <a:miter lim="400000"/>
            </a:ln>
          </p:spPr>
          <p:txBody>
            <a:bodyPr lIns="35559" tIns="35559" rIns="35559" bIns="35559" anchor="ctr"/>
            <a:lstStyle/>
            <a:p>
              <a:pPr marR="0" algn="just" defTabSz="3467735" rtl="0" fontAlgn="auto" latinLnBrk="0" hangingPunct="0">
                <a:lnSpc>
                  <a:spcPct val="100000"/>
                </a:lnSpc>
                <a:spcBef>
                  <a:spcPts val="0"/>
                </a:spcBef>
                <a:spcAft>
                  <a:spcPts val="0"/>
                </a:spcAft>
                <a:buClrTx/>
                <a:buSzTx/>
              </a:pPr>
              <a:r>
                <a:rPr lang="zh-CN" altLang="en-US" sz="3200" dirty="0">
                  <a:latin typeface="Source Han Sans CN Regular"/>
                  <a:ea typeface="Source Han Sans CN"/>
                </a:rPr>
                <a:t>提供关键数据备份和恢复，便于操作失误后的快速恢复</a:t>
              </a:r>
            </a:p>
          </p:txBody>
        </p:sp>
        <p:sp>
          <p:nvSpPr>
            <p:cNvPr id="326" name="线条">
              <a:extLst>
                <a:ext uri="{FF2B5EF4-FFF2-40B4-BE49-F238E27FC236}">
                  <a16:creationId xmlns:a16="http://schemas.microsoft.com/office/drawing/2014/main" id="{B3ABD320-E836-49AD-C05B-6AFB9CC8A325}"/>
                </a:ext>
              </a:extLst>
            </p:cNvPr>
            <p:cNvSpPr/>
            <p:nvPr/>
          </p:nvSpPr>
          <p:spPr>
            <a:xfrm>
              <a:off x="27652362" y="14143320"/>
              <a:ext cx="2391898" cy="0"/>
            </a:xfrm>
            <a:prstGeom prst="line">
              <a:avLst/>
            </a:prstGeom>
            <a:ln w="25400">
              <a:solidFill>
                <a:srgbClr val="FFFFFF"/>
              </a:solidFill>
              <a:miter lim="400000"/>
            </a:ln>
          </p:spPr>
          <p:txBody>
            <a:bodyPr lIns="72248" tIns="72248" rIns="72248" bIns="72248" anchor="ctr"/>
            <a:lstStyle/>
            <a:p>
              <a:endParaRPr/>
            </a:p>
          </p:txBody>
        </p:sp>
        <p:sp>
          <p:nvSpPr>
            <p:cNvPr id="327" name="Developer communities…">
              <a:extLst>
                <a:ext uri="{FF2B5EF4-FFF2-40B4-BE49-F238E27FC236}">
                  <a16:creationId xmlns:a16="http://schemas.microsoft.com/office/drawing/2014/main" id="{11960BB9-ACFF-D775-5842-51528D302487}"/>
                </a:ext>
              </a:extLst>
            </p:cNvPr>
            <p:cNvSpPr txBox="1"/>
            <p:nvPr/>
          </p:nvSpPr>
          <p:spPr>
            <a:xfrm>
              <a:off x="27105488" y="14466529"/>
              <a:ext cx="3473703" cy="1503944"/>
            </a:xfrm>
            <a:prstGeom prst="rect">
              <a:avLst/>
            </a:prstGeom>
            <a:ln w="3175">
              <a:miter lim="400000"/>
            </a:ln>
          </p:spPr>
          <p:txBody>
            <a:bodyPr lIns="35559" tIns="35559" rIns="35559" bIns="35559" anchor="ctr"/>
            <a:lstStyle/>
            <a:p>
              <a:pPr defTabSz="442595">
                <a:lnSpc>
                  <a:spcPct val="120000"/>
                </a:lnSpc>
                <a:defRPr sz="4000">
                  <a:gradFill flip="none" rotWithShape="1">
                    <a:gsLst>
                      <a:gs pos="0">
                        <a:srgbClr val="B6EBFF"/>
                      </a:gs>
                      <a:gs pos="100000">
                        <a:srgbClr val="B8B9FF"/>
                      </a:gs>
                    </a:gsLst>
                    <a:lin ang="3600000" scaled="0"/>
                  </a:gradFill>
                  <a:latin typeface="FZLanTingHeiS-B-GB"/>
                  <a:ea typeface="FZLanTingHeiS-B-GB"/>
                  <a:cs typeface="FZLanTingHeiS-B-GB"/>
                  <a:sym typeface="FZLanTingHeiS-B-GB"/>
                </a:defRPr>
              </a:pPr>
              <a:r>
                <a:rPr lang="zh-CN" altLang="en-US" b="1" dirty="0">
                  <a:gradFill flip="none" rotWithShape="1">
                    <a:gsLst>
                      <a:gs pos="42000">
                        <a:srgbClr val="B6EBFF"/>
                      </a:gs>
                      <a:gs pos="100000">
                        <a:srgbClr val="939CFF"/>
                      </a:gs>
                    </a:gsLst>
                    <a:lin ang="3600000" scaled="0"/>
                  </a:gradFill>
                  <a:latin typeface="Source Han Sans CN" charset="-122"/>
                  <a:ea typeface="Source Han Sans CN" charset="-122"/>
                  <a:cs typeface="Source Han Sans CN" charset="-122"/>
                </a:rPr>
                <a:t>备份恢复</a:t>
              </a:r>
              <a:endParaRPr lang="en-US" altLang="zh-CN" b="1" dirty="0">
                <a:gradFill flip="none" rotWithShape="1">
                  <a:gsLst>
                    <a:gs pos="42000">
                      <a:srgbClr val="B6EBFF"/>
                    </a:gs>
                    <a:gs pos="100000">
                      <a:srgbClr val="939CFF"/>
                    </a:gs>
                  </a:gsLst>
                  <a:lin ang="3600000" scaled="0"/>
                </a:gradFill>
                <a:latin typeface="Source Han Sans CN" charset="-122"/>
                <a:ea typeface="Source Han Sans CN" charset="-122"/>
                <a:cs typeface="Source Han Sans CN" charset="-122"/>
              </a:endParaRPr>
            </a:p>
          </p:txBody>
        </p:sp>
      </p:grpSp>
      <p:grpSp>
        <p:nvGrpSpPr>
          <p:cNvPr id="328" name="组合 327">
            <a:extLst>
              <a:ext uri="{FF2B5EF4-FFF2-40B4-BE49-F238E27FC236}">
                <a16:creationId xmlns:a16="http://schemas.microsoft.com/office/drawing/2014/main" id="{E8A8CA60-5C34-FA7E-0336-DFC31A8A8A04}"/>
              </a:ext>
            </a:extLst>
          </p:cNvPr>
          <p:cNvGrpSpPr/>
          <p:nvPr/>
        </p:nvGrpSpPr>
        <p:grpSpPr>
          <a:xfrm>
            <a:off x="18774449" y="13959818"/>
            <a:ext cx="4749730" cy="3818351"/>
            <a:chOff x="26860384" y="8682391"/>
            <a:chExt cx="4076391" cy="7808249"/>
          </a:xfrm>
        </p:grpSpPr>
        <p:sp>
          <p:nvSpPr>
            <p:cNvPr id="329" name="矩形">
              <a:extLst>
                <a:ext uri="{FF2B5EF4-FFF2-40B4-BE49-F238E27FC236}">
                  <a16:creationId xmlns:a16="http://schemas.microsoft.com/office/drawing/2014/main" id="{58FFA41C-39F7-AB6C-524C-60BA68BDD8C9}"/>
                </a:ext>
              </a:extLst>
            </p:cNvPr>
            <p:cNvSpPr/>
            <p:nvPr/>
          </p:nvSpPr>
          <p:spPr>
            <a:xfrm>
              <a:off x="26860384" y="8682391"/>
              <a:ext cx="4076391" cy="7808249"/>
            </a:xfrm>
            <a:prstGeom prst="rect">
              <a:avLst/>
            </a:prstGeom>
            <a:solidFill>
              <a:srgbClr val="DCE5FC">
                <a:alpha val="9804"/>
              </a:srgbClr>
            </a:solidFill>
            <a:ln w="3175" cap="flat">
              <a:noFill/>
              <a:miter lim="400000"/>
            </a:ln>
            <a:effectLst/>
          </p:spPr>
          <p:txBody>
            <a:bodyPr wrap="square" lIns="111811" tIns="111811" rIns="111811" bIns="111811" numCol="1" anchor="ctr">
              <a:noAutofit/>
            </a:bodyPr>
            <a:lstStyle/>
            <a:p>
              <a:pPr defTabSz="1894840"/>
              <a:endParaRPr sz="1200">
                <a:solidFill>
                  <a:srgbClr val="666666"/>
                </a:solidFill>
                <a:latin typeface="Source Han Sans CN" charset="-122"/>
                <a:ea typeface="Source Han Sans CN" charset="-122"/>
                <a:cs typeface="Source Han Sans CN" charset="-122"/>
              </a:endParaRPr>
            </a:p>
          </p:txBody>
        </p:sp>
        <p:sp>
          <p:nvSpPr>
            <p:cNvPr id="330" name="DevFest…">
              <a:extLst>
                <a:ext uri="{FF2B5EF4-FFF2-40B4-BE49-F238E27FC236}">
                  <a16:creationId xmlns:a16="http://schemas.microsoft.com/office/drawing/2014/main" id="{C2034919-38BE-7902-C724-4708775F3224}"/>
                </a:ext>
              </a:extLst>
            </p:cNvPr>
            <p:cNvSpPr txBox="1"/>
            <p:nvPr/>
          </p:nvSpPr>
          <p:spPr>
            <a:xfrm>
              <a:off x="27378146" y="9752253"/>
              <a:ext cx="3080794" cy="3573058"/>
            </a:xfrm>
            <a:prstGeom prst="rect">
              <a:avLst/>
            </a:prstGeom>
            <a:ln w="3175">
              <a:miter lim="400000"/>
            </a:ln>
          </p:spPr>
          <p:txBody>
            <a:bodyPr lIns="35559" tIns="35559" rIns="35559" bIns="35559" anchor="ctr"/>
            <a:lstStyle/>
            <a:p>
              <a:pPr algn="l"/>
              <a:r>
                <a:rPr lang="zh-CN" altLang="en-US" sz="3200" dirty="0"/>
                <a:t>记录操作日志，便于事后分析</a:t>
              </a:r>
              <a:endParaRPr lang="en-US" altLang="zh-CN" sz="3200" dirty="0"/>
            </a:p>
          </p:txBody>
        </p:sp>
        <p:sp>
          <p:nvSpPr>
            <p:cNvPr id="331" name="线条">
              <a:extLst>
                <a:ext uri="{FF2B5EF4-FFF2-40B4-BE49-F238E27FC236}">
                  <a16:creationId xmlns:a16="http://schemas.microsoft.com/office/drawing/2014/main" id="{9CCE182E-723E-DA36-E3EB-6E5B0729B136}"/>
                </a:ext>
              </a:extLst>
            </p:cNvPr>
            <p:cNvSpPr/>
            <p:nvPr/>
          </p:nvSpPr>
          <p:spPr>
            <a:xfrm>
              <a:off x="27652362" y="14143320"/>
              <a:ext cx="2391898" cy="0"/>
            </a:xfrm>
            <a:prstGeom prst="line">
              <a:avLst/>
            </a:prstGeom>
            <a:ln w="25400">
              <a:solidFill>
                <a:srgbClr val="FFFFFF"/>
              </a:solidFill>
              <a:miter lim="400000"/>
            </a:ln>
          </p:spPr>
          <p:txBody>
            <a:bodyPr lIns="72248" tIns="72248" rIns="72248" bIns="72248" anchor="ctr"/>
            <a:lstStyle/>
            <a:p>
              <a:endParaRPr/>
            </a:p>
          </p:txBody>
        </p:sp>
        <p:sp>
          <p:nvSpPr>
            <p:cNvPr id="332" name="Developer communities…">
              <a:extLst>
                <a:ext uri="{FF2B5EF4-FFF2-40B4-BE49-F238E27FC236}">
                  <a16:creationId xmlns:a16="http://schemas.microsoft.com/office/drawing/2014/main" id="{3AA4A903-E564-6184-01F6-53638BCBE632}"/>
                </a:ext>
              </a:extLst>
            </p:cNvPr>
            <p:cNvSpPr txBox="1"/>
            <p:nvPr/>
          </p:nvSpPr>
          <p:spPr>
            <a:xfrm>
              <a:off x="27105488" y="14466529"/>
              <a:ext cx="3473703" cy="1503944"/>
            </a:xfrm>
            <a:prstGeom prst="rect">
              <a:avLst/>
            </a:prstGeom>
            <a:ln w="3175">
              <a:miter lim="400000"/>
            </a:ln>
          </p:spPr>
          <p:txBody>
            <a:bodyPr lIns="35559" tIns="35559" rIns="35559" bIns="35559" anchor="ctr"/>
            <a:lstStyle/>
            <a:p>
              <a:pPr defTabSz="442595">
                <a:lnSpc>
                  <a:spcPct val="120000"/>
                </a:lnSpc>
                <a:defRPr sz="4000">
                  <a:gradFill flip="none" rotWithShape="1">
                    <a:gsLst>
                      <a:gs pos="0">
                        <a:srgbClr val="B6EBFF"/>
                      </a:gs>
                      <a:gs pos="100000">
                        <a:srgbClr val="B8B9FF"/>
                      </a:gs>
                    </a:gsLst>
                    <a:lin ang="3600000" scaled="0"/>
                  </a:gradFill>
                  <a:latin typeface="FZLanTingHeiS-B-GB"/>
                  <a:ea typeface="FZLanTingHeiS-B-GB"/>
                  <a:cs typeface="FZLanTingHeiS-B-GB"/>
                  <a:sym typeface="FZLanTingHeiS-B-GB"/>
                </a:defRPr>
              </a:pPr>
              <a:r>
                <a:rPr lang="zh-CN" altLang="en-US" b="1" dirty="0">
                  <a:gradFill flip="none" rotWithShape="1">
                    <a:gsLst>
                      <a:gs pos="42000">
                        <a:srgbClr val="B6EBFF"/>
                      </a:gs>
                      <a:gs pos="100000">
                        <a:srgbClr val="939CFF"/>
                      </a:gs>
                    </a:gsLst>
                    <a:lin ang="3600000" scaled="0"/>
                  </a:gradFill>
                  <a:latin typeface="Source Han Sans CN" charset="-122"/>
                  <a:ea typeface="Source Han Sans CN" charset="-122"/>
                  <a:cs typeface="Source Han Sans CN" charset="-122"/>
                </a:rPr>
                <a:t>日志记录</a:t>
              </a:r>
              <a:endParaRPr lang="en-US" altLang="zh-CN" b="1" dirty="0">
                <a:gradFill flip="none" rotWithShape="1">
                  <a:gsLst>
                    <a:gs pos="42000">
                      <a:srgbClr val="B6EBFF"/>
                    </a:gs>
                    <a:gs pos="100000">
                      <a:srgbClr val="939CFF"/>
                    </a:gs>
                  </a:gsLst>
                  <a:lin ang="3600000" scaled="0"/>
                </a:gradFill>
                <a:latin typeface="Source Han Sans CN" charset="-122"/>
                <a:ea typeface="Source Han Sans CN" charset="-122"/>
                <a:cs typeface="Source Han Sans CN" charset="-122"/>
              </a:endParaRPr>
            </a:p>
          </p:txBody>
        </p:sp>
      </p:grpSp>
      <p:grpSp>
        <p:nvGrpSpPr>
          <p:cNvPr id="333" name="组合 332">
            <a:extLst>
              <a:ext uri="{FF2B5EF4-FFF2-40B4-BE49-F238E27FC236}">
                <a16:creationId xmlns:a16="http://schemas.microsoft.com/office/drawing/2014/main" id="{DA252D49-750A-9A8A-2B9C-BEA5A77951C1}"/>
              </a:ext>
            </a:extLst>
          </p:cNvPr>
          <p:cNvGrpSpPr/>
          <p:nvPr/>
        </p:nvGrpSpPr>
        <p:grpSpPr>
          <a:xfrm>
            <a:off x="23871798" y="13959818"/>
            <a:ext cx="4749730" cy="3818351"/>
            <a:chOff x="26860384" y="8682391"/>
            <a:chExt cx="4076391" cy="7808249"/>
          </a:xfrm>
        </p:grpSpPr>
        <p:sp>
          <p:nvSpPr>
            <p:cNvPr id="334" name="矩形">
              <a:extLst>
                <a:ext uri="{FF2B5EF4-FFF2-40B4-BE49-F238E27FC236}">
                  <a16:creationId xmlns:a16="http://schemas.microsoft.com/office/drawing/2014/main" id="{2E4CE508-6E21-2EBF-FDAF-56CCC4DD7E32}"/>
                </a:ext>
              </a:extLst>
            </p:cNvPr>
            <p:cNvSpPr/>
            <p:nvPr/>
          </p:nvSpPr>
          <p:spPr>
            <a:xfrm>
              <a:off x="26860384" y="8682391"/>
              <a:ext cx="4076391" cy="7808249"/>
            </a:xfrm>
            <a:prstGeom prst="rect">
              <a:avLst/>
            </a:prstGeom>
            <a:solidFill>
              <a:srgbClr val="DCE5FC">
                <a:alpha val="9804"/>
              </a:srgbClr>
            </a:solidFill>
            <a:ln w="3175" cap="flat">
              <a:noFill/>
              <a:miter lim="400000"/>
            </a:ln>
            <a:effectLst/>
          </p:spPr>
          <p:txBody>
            <a:bodyPr wrap="square" lIns="111811" tIns="111811" rIns="111811" bIns="111811" numCol="1" anchor="ctr">
              <a:noAutofit/>
            </a:bodyPr>
            <a:lstStyle/>
            <a:p>
              <a:pPr defTabSz="1894840"/>
              <a:endParaRPr sz="1200">
                <a:solidFill>
                  <a:srgbClr val="666666"/>
                </a:solidFill>
                <a:latin typeface="Source Han Sans CN" charset="-122"/>
                <a:ea typeface="Source Han Sans CN" charset="-122"/>
                <a:cs typeface="Source Han Sans CN" charset="-122"/>
              </a:endParaRPr>
            </a:p>
          </p:txBody>
        </p:sp>
        <p:sp>
          <p:nvSpPr>
            <p:cNvPr id="335" name="DevFest…">
              <a:extLst>
                <a:ext uri="{FF2B5EF4-FFF2-40B4-BE49-F238E27FC236}">
                  <a16:creationId xmlns:a16="http://schemas.microsoft.com/office/drawing/2014/main" id="{95EDD41E-F5FF-0B2C-3C9C-92B2E137A656}"/>
                </a:ext>
              </a:extLst>
            </p:cNvPr>
            <p:cNvSpPr txBox="1"/>
            <p:nvPr/>
          </p:nvSpPr>
          <p:spPr>
            <a:xfrm>
              <a:off x="27378146" y="9752253"/>
              <a:ext cx="3080794" cy="3573058"/>
            </a:xfrm>
            <a:prstGeom prst="rect">
              <a:avLst/>
            </a:prstGeom>
            <a:ln w="3175">
              <a:miter lim="400000"/>
            </a:ln>
          </p:spPr>
          <p:txBody>
            <a:bodyPr lIns="35559" tIns="35559" rIns="35559" bIns="35559" anchor="ctr"/>
            <a:lstStyle/>
            <a:p>
              <a:pPr marL="0" marR="0" indent="0" algn="l" defTabSz="3467735" rtl="0" fontAlgn="auto" latinLnBrk="0" hangingPunct="0">
                <a:lnSpc>
                  <a:spcPct val="100000"/>
                </a:lnSpc>
                <a:spcBef>
                  <a:spcPts val="0"/>
                </a:spcBef>
                <a:spcAft>
                  <a:spcPts val="0"/>
                </a:spcAft>
                <a:buClrTx/>
                <a:buSzTx/>
                <a:buFontTx/>
                <a:buNone/>
              </a:pPr>
              <a:r>
                <a:rPr lang="zh-CN" altLang="en-US" sz="3200" dirty="0"/>
                <a:t>提供运维操作指导文档，提供常见操作事故处理说明</a:t>
              </a:r>
              <a:endParaRPr lang="en-US" altLang="zh-CN" sz="3200" dirty="0"/>
            </a:p>
          </p:txBody>
        </p:sp>
        <p:sp>
          <p:nvSpPr>
            <p:cNvPr id="336" name="线条">
              <a:extLst>
                <a:ext uri="{FF2B5EF4-FFF2-40B4-BE49-F238E27FC236}">
                  <a16:creationId xmlns:a16="http://schemas.microsoft.com/office/drawing/2014/main" id="{B10EB222-D2E9-6443-9C56-EA4431324C1E}"/>
                </a:ext>
              </a:extLst>
            </p:cNvPr>
            <p:cNvSpPr/>
            <p:nvPr/>
          </p:nvSpPr>
          <p:spPr>
            <a:xfrm>
              <a:off x="27652362" y="14143320"/>
              <a:ext cx="2391898" cy="0"/>
            </a:xfrm>
            <a:prstGeom prst="line">
              <a:avLst/>
            </a:prstGeom>
            <a:ln w="25400">
              <a:solidFill>
                <a:srgbClr val="FFFFFF"/>
              </a:solidFill>
              <a:miter lim="400000"/>
            </a:ln>
          </p:spPr>
          <p:txBody>
            <a:bodyPr lIns="72248" tIns="72248" rIns="72248" bIns="72248" anchor="ctr"/>
            <a:lstStyle/>
            <a:p>
              <a:endParaRPr/>
            </a:p>
          </p:txBody>
        </p:sp>
        <p:sp>
          <p:nvSpPr>
            <p:cNvPr id="337" name="Developer communities…">
              <a:extLst>
                <a:ext uri="{FF2B5EF4-FFF2-40B4-BE49-F238E27FC236}">
                  <a16:creationId xmlns:a16="http://schemas.microsoft.com/office/drawing/2014/main" id="{4615CA33-E81A-BB16-AB65-AA50CD1C1C93}"/>
                </a:ext>
              </a:extLst>
            </p:cNvPr>
            <p:cNvSpPr txBox="1"/>
            <p:nvPr/>
          </p:nvSpPr>
          <p:spPr>
            <a:xfrm>
              <a:off x="27105488" y="14466529"/>
              <a:ext cx="3473703" cy="1503944"/>
            </a:xfrm>
            <a:prstGeom prst="rect">
              <a:avLst/>
            </a:prstGeom>
            <a:ln w="3175">
              <a:miter lim="400000"/>
            </a:ln>
          </p:spPr>
          <p:txBody>
            <a:bodyPr lIns="35559" tIns="35559" rIns="35559" bIns="35559" anchor="ctr"/>
            <a:lstStyle/>
            <a:p>
              <a:pPr defTabSz="442595">
                <a:lnSpc>
                  <a:spcPct val="120000"/>
                </a:lnSpc>
                <a:defRPr sz="4000">
                  <a:gradFill flip="none" rotWithShape="1">
                    <a:gsLst>
                      <a:gs pos="0">
                        <a:srgbClr val="B6EBFF"/>
                      </a:gs>
                      <a:gs pos="100000">
                        <a:srgbClr val="B8B9FF"/>
                      </a:gs>
                    </a:gsLst>
                    <a:lin ang="3600000" scaled="0"/>
                  </a:gradFill>
                  <a:latin typeface="FZLanTingHeiS-B-GB"/>
                  <a:ea typeface="FZLanTingHeiS-B-GB"/>
                  <a:cs typeface="FZLanTingHeiS-B-GB"/>
                  <a:sym typeface="FZLanTingHeiS-B-GB"/>
                </a:defRPr>
              </a:pPr>
              <a:r>
                <a:rPr lang="zh-CN" altLang="en-US" b="1" dirty="0">
                  <a:gradFill flip="none" rotWithShape="1">
                    <a:gsLst>
                      <a:gs pos="42000">
                        <a:srgbClr val="B6EBFF"/>
                      </a:gs>
                      <a:gs pos="100000">
                        <a:srgbClr val="939CFF"/>
                      </a:gs>
                    </a:gsLst>
                    <a:lin ang="3600000" scaled="0"/>
                  </a:gradFill>
                  <a:latin typeface="Source Han Sans CN" charset="-122"/>
                  <a:ea typeface="Source Han Sans CN" charset="-122"/>
                  <a:cs typeface="Source Han Sans CN" charset="-122"/>
                </a:rPr>
                <a:t>文档支撑</a:t>
              </a:r>
              <a:endParaRPr lang="en-US" altLang="zh-CN" b="1" dirty="0">
                <a:gradFill flip="none" rotWithShape="1">
                  <a:gsLst>
                    <a:gs pos="42000">
                      <a:srgbClr val="B6EBFF"/>
                    </a:gs>
                    <a:gs pos="100000">
                      <a:srgbClr val="939CFF"/>
                    </a:gs>
                  </a:gsLst>
                  <a:lin ang="3600000" scaled="0"/>
                </a:gradFill>
                <a:latin typeface="Source Han Sans CN" charset="-122"/>
                <a:ea typeface="Source Han Sans CN" charset="-122"/>
                <a:cs typeface="Source Han Sans CN" charset="-122"/>
              </a:endParaRPr>
            </a:p>
          </p:txBody>
        </p:sp>
      </p:grpSp>
      <p:grpSp>
        <p:nvGrpSpPr>
          <p:cNvPr id="339" name="组合 338">
            <a:extLst>
              <a:ext uri="{FF2B5EF4-FFF2-40B4-BE49-F238E27FC236}">
                <a16:creationId xmlns:a16="http://schemas.microsoft.com/office/drawing/2014/main" id="{CD6C3FD3-40D4-3808-7BBC-288836E30905}"/>
              </a:ext>
            </a:extLst>
          </p:cNvPr>
          <p:cNvGrpSpPr/>
          <p:nvPr/>
        </p:nvGrpSpPr>
        <p:grpSpPr>
          <a:xfrm>
            <a:off x="2454572" y="2874341"/>
            <a:ext cx="7634384" cy="13795597"/>
            <a:chOff x="2454572" y="2874341"/>
            <a:chExt cx="7634384" cy="13795597"/>
          </a:xfrm>
        </p:grpSpPr>
        <p:grpSp>
          <p:nvGrpSpPr>
            <p:cNvPr id="22" name="组合 21">
              <a:extLst>
                <a:ext uri="{FF2B5EF4-FFF2-40B4-BE49-F238E27FC236}">
                  <a16:creationId xmlns:a16="http://schemas.microsoft.com/office/drawing/2014/main" id="{ECEE8A71-E2E1-461A-C6EC-428288EBE097}"/>
                </a:ext>
              </a:extLst>
            </p:cNvPr>
            <p:cNvGrpSpPr/>
            <p:nvPr/>
          </p:nvGrpSpPr>
          <p:grpSpPr>
            <a:xfrm>
              <a:off x="2454572" y="2874341"/>
              <a:ext cx="7634384" cy="8605459"/>
              <a:chOff x="3083524" y="4070869"/>
              <a:chExt cx="7634384" cy="8605459"/>
            </a:xfrm>
          </p:grpSpPr>
          <p:cxnSp>
            <p:nvCxnSpPr>
              <p:cNvPr id="16" name="直接连接符 15">
                <a:extLst>
                  <a:ext uri="{FF2B5EF4-FFF2-40B4-BE49-F238E27FC236}">
                    <a16:creationId xmlns:a16="http://schemas.microsoft.com/office/drawing/2014/main" id="{47178DDB-80BB-7D42-8616-EFFB448AA9A9}"/>
                  </a:ext>
                </a:extLst>
              </p:cNvPr>
              <p:cNvCxnSpPr>
                <a:cxnSpLocks/>
              </p:cNvCxnSpPr>
              <p:nvPr/>
            </p:nvCxnSpPr>
            <p:spPr>
              <a:xfrm>
                <a:off x="3726343" y="8432801"/>
                <a:ext cx="2301924" cy="4243527"/>
              </a:xfrm>
              <a:prstGeom prst="line">
                <a:avLst/>
              </a:prstGeom>
              <a:ln w="98425">
                <a:solidFill>
                  <a:schemeClr val="accent1">
                    <a:lumMod val="20000"/>
                    <a:lumOff val="80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a:extLst>
                  <a:ext uri="{FF2B5EF4-FFF2-40B4-BE49-F238E27FC236}">
                    <a16:creationId xmlns:a16="http://schemas.microsoft.com/office/drawing/2014/main" id="{AF2B8959-9A4A-B4D4-41B4-E727E9FA53B7}"/>
                  </a:ext>
                </a:extLst>
              </p:cNvPr>
              <p:cNvCxnSpPr>
                <a:cxnSpLocks/>
              </p:cNvCxnSpPr>
              <p:nvPr/>
            </p:nvCxnSpPr>
            <p:spPr>
              <a:xfrm flipV="1">
                <a:off x="7382933" y="10148164"/>
                <a:ext cx="1676799" cy="2528164"/>
              </a:xfrm>
              <a:prstGeom prst="line">
                <a:avLst/>
              </a:prstGeom>
              <a:noFill/>
              <a:ln w="98425" cap="flat">
                <a:solidFill>
                  <a:schemeClr val="accent1">
                    <a:lumMod val="20000"/>
                    <a:lumOff val="80000"/>
                    <a:alpha val="20000"/>
                  </a:schemeClr>
                </a:solidFill>
                <a:prstDash val="solid"/>
                <a:miter lim="400000"/>
              </a:ln>
            </p:spPr>
            <p:style>
              <a:lnRef idx="0">
                <a:scrgbClr r="0" g="0" b="0"/>
              </a:lnRef>
              <a:fillRef idx="0">
                <a:scrgbClr r="0" g="0" b="0"/>
              </a:fillRef>
              <a:effectRef idx="0">
                <a:scrgbClr r="0" g="0" b="0"/>
              </a:effectRef>
              <a:fontRef idx="none"/>
            </p:style>
          </p:cxnSp>
          <p:pic>
            <p:nvPicPr>
              <p:cNvPr id="12" name="图片 11">
                <a:extLst>
                  <a:ext uri="{FF2B5EF4-FFF2-40B4-BE49-F238E27FC236}">
                    <a16:creationId xmlns:a16="http://schemas.microsoft.com/office/drawing/2014/main" id="{A58D29AD-F1BE-58D0-B41D-00E0C24E5978}"/>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backgroundRemoval t="28252" b="99574" l="0" r="98337">
                            <a14:foregroundMark x1="16145" y1="19936" x2="16145" y2="19936"/>
                            <a14:foregroundMark x1="68787" y1="64925" x2="68787" y2="64925"/>
                            <a14:foregroundMark x1="82485" y1="64606" x2="82485" y2="64606"/>
                            <a14:foregroundMark x1="85616" y1="68337" x2="85616" y2="68337"/>
                            <a14:foregroundMark x1="75342" y1="62047" x2="75342" y2="62047"/>
                            <a14:foregroundMark x1="78767" y1="65245" x2="78767" y2="65245"/>
                            <a14:foregroundMark x1="81605" y1="68017" x2="81605" y2="68017"/>
                            <a14:foregroundMark x1="55969" y1="74200" x2="55969" y2="74200"/>
                            <a14:foregroundMark x1="38454" y1="79851" x2="38454" y2="79851"/>
                            <a14:backgroundMark x1="32681" y1="31343" x2="32681" y2="31343"/>
                            <a14:backgroundMark x1="39139" y1="31130" x2="39139" y2="31130"/>
                            <a14:backgroundMark x1="66536" y1="82836" x2="66536" y2="82836"/>
                            <a14:backgroundMark x1="76517" y1="75693" x2="76517" y2="75693"/>
                            <a14:backgroundMark x1="74168" y1="75693" x2="74168" y2="75693"/>
                          </a14:backgroundRemoval>
                        </a14:imgEffect>
                      </a14:imgLayer>
                    </a14:imgProps>
                  </a:ext>
                </a:extLst>
              </a:blip>
              <a:stretch>
                <a:fillRect/>
              </a:stretch>
            </p:blipFill>
            <p:spPr>
              <a:xfrm>
                <a:off x="3083524" y="4070869"/>
                <a:ext cx="7634384" cy="7006899"/>
              </a:xfrm>
              <a:prstGeom prst="rect">
                <a:avLst/>
              </a:prstGeom>
            </p:spPr>
          </p:pic>
        </p:grpSp>
        <p:pic>
          <p:nvPicPr>
            <p:cNvPr id="338" name="图片 337">
              <a:extLst>
                <a:ext uri="{FF2B5EF4-FFF2-40B4-BE49-F238E27FC236}">
                  <a16:creationId xmlns:a16="http://schemas.microsoft.com/office/drawing/2014/main" id="{A40213A0-C6F8-8B5B-E186-0F7A6F2EA5CA}"/>
                </a:ext>
              </a:extLst>
            </p:cNvPr>
            <p:cNvPicPr>
              <a:picLocks noChangeAspect="1"/>
            </p:cNvPicPr>
            <p:nvPr/>
          </p:nvPicPr>
          <p:blipFill>
            <a:blip r:embed="rId5">
              <a:duotone>
                <a:srgbClr val="0076BA">
                  <a:shade val="45000"/>
                  <a:satMod val="135000"/>
                </a:srgbClr>
                <a:prstClr val="white"/>
              </a:duotone>
              <a:extLst>
                <a:ext uri="{BEBA8EAE-BF5A-486C-A8C5-ECC9F3942E4B}">
                  <a14:imgProps xmlns:a14="http://schemas.microsoft.com/office/drawing/2010/main">
                    <a14:imgLayer r:embed="rId6">
                      <a14:imgEffect>
                        <a14:backgroundRemoval t="606" b="93939" l="3650" r="97993">
                          <a14:foregroundMark x1="49818" y1="16364" x2="49818" y2="16364"/>
                          <a14:foregroundMark x1="51825" y1="34747" x2="51825" y2="34747"/>
                          <a14:foregroundMark x1="20255" y1="32323" x2="20255" y2="32323"/>
                          <a14:foregroundMark x1="18248" y1="52121" x2="18248" y2="52121"/>
                          <a14:foregroundMark x1="34489" y1="51919" x2="34489" y2="51919"/>
                          <a14:foregroundMark x1="51642" y1="52727" x2="51642" y2="52727"/>
                          <a14:foregroundMark x1="65876" y1="51717" x2="65876" y2="51717"/>
                          <a14:foregroundMark x1="77920" y1="31717" x2="77920" y2="31717"/>
                          <a14:foregroundMark x1="82664" y1="52727" x2="82664" y2="52727"/>
                          <a14:backgroundMark x1="18066" y1="21010" x2="38686" y2="23232"/>
                          <a14:backgroundMark x1="27007" y1="13333" x2="26825" y2="25455"/>
                          <a14:backgroundMark x1="37591" y1="10707" x2="38869" y2="27475"/>
                          <a14:backgroundMark x1="39051" y1="26869" x2="46168" y2="23838"/>
                          <a14:backgroundMark x1="42701" y1="8485" x2="65511" y2="10303"/>
                          <a14:backgroundMark x1="67153" y1="9697" x2="68613" y2="27677"/>
                          <a14:backgroundMark x1="69161" y1="17374" x2="89416" y2="12323"/>
                          <a14:backgroundMark x1="65328" y1="22828" x2="56569" y2="25253"/>
                          <a14:backgroundMark x1="89964" y1="30101" x2="90328" y2="44040"/>
                          <a14:backgroundMark x1="89964" y1="45455" x2="89416" y2="64848"/>
                          <a14:backgroundMark x1="87044" y1="63838" x2="59307" y2="62222"/>
                          <a14:backgroundMark x1="57117" y1="61010" x2="32117" y2="60808"/>
                          <a14:backgroundMark x1="27372" y1="61616" x2="15328" y2="60606"/>
                          <a14:backgroundMark x1="11496" y1="28687" x2="12591" y2="60404"/>
                          <a14:backgroundMark x1="23723" y1="43030" x2="25730" y2="52929"/>
                          <a14:backgroundMark x1="42153" y1="40202" x2="42153" y2="54747"/>
                          <a14:backgroundMark x1="61496" y1="39394" x2="60401" y2="53333"/>
                          <a14:backgroundMark x1="76277" y1="44242" x2="76095" y2="51919"/>
                          <a14:backgroundMark x1="27190" y1="38586" x2="27190" y2="38586"/>
                          <a14:backgroundMark x1="26095" y1="38384" x2="26095" y2="38384"/>
                        </a14:backgroundRemoval>
                      </a14:imgEffect>
                      <a14:imgEffect>
                        <a14:brightnessContrast bright="-20000" contrast="40000"/>
                      </a14:imgEffect>
                    </a14:imgLayer>
                  </a14:imgProps>
                </a:ext>
              </a:extLst>
            </a:blip>
            <a:stretch>
              <a:fillRect/>
            </a:stretch>
          </p:blipFill>
          <p:spPr>
            <a:xfrm>
              <a:off x="3089021" y="11249698"/>
              <a:ext cx="6000590" cy="5420240"/>
            </a:xfrm>
            <a:prstGeom prst="rect">
              <a:avLst/>
            </a:prstGeom>
          </p:spPr>
        </p:pic>
      </p:gr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D308C8-C1B2-DDFC-8A94-9EB8EA07E0F9}"/>
            </a:ext>
          </a:extLst>
        </p:cNvPr>
        <p:cNvGrpSpPr/>
        <p:nvPr/>
      </p:nvGrpSpPr>
      <p:grpSpPr>
        <a:xfrm>
          <a:off x="0" y="0"/>
          <a:ext cx="0" cy="0"/>
          <a:chOff x="0" y="0"/>
          <a:chExt cx="0" cy="0"/>
        </a:xfrm>
      </p:grpSpPr>
      <p:sp>
        <p:nvSpPr>
          <p:cNvPr id="353" name="用算力跨越空间">
            <a:extLst>
              <a:ext uri="{FF2B5EF4-FFF2-40B4-BE49-F238E27FC236}">
                <a16:creationId xmlns:a16="http://schemas.microsoft.com/office/drawing/2014/main" id="{A3EB2159-948E-6696-2A0F-BA332A048CBE}"/>
              </a:ext>
            </a:extLst>
          </p:cNvPr>
          <p:cNvSpPr txBox="1"/>
          <p:nvPr/>
        </p:nvSpPr>
        <p:spPr>
          <a:xfrm>
            <a:off x="4841402" y="1458748"/>
            <a:ext cx="24454797" cy="1149030"/>
          </a:xfrm>
          <a:prstGeom prst="rect">
            <a:avLst/>
          </a:prstGeom>
          <a:ln w="12700">
            <a:miter lim="400000"/>
          </a:ln>
        </p:spPr>
        <p:txBody>
          <a:bodyPr lIns="35559" tIns="35559" rIns="35559" bIns="35559">
            <a:spAutoFit/>
          </a:bodyPr>
          <a:lstStyle/>
          <a:p>
            <a:pPr defTabSz="1734185">
              <a:defRPr sz="6000">
                <a:solidFill>
                  <a:srgbClr val="1C2D4E"/>
                </a:solidFill>
                <a:latin typeface="+mn-lt"/>
                <a:ea typeface="+mn-ea"/>
                <a:cs typeface="+mn-cs"/>
                <a:sym typeface="Source Han Sans CN Bold Bold"/>
              </a:defRPr>
            </a:pPr>
            <a:r>
              <a:rPr lang="zh-CN" altLang="en-US" sz="7000" b="1" dirty="0">
                <a:solidFill>
                  <a:schemeClr val="tx1"/>
                </a:solidFill>
                <a:latin typeface="Source Han Sans CN" charset="-122"/>
                <a:ea typeface="Source Han Sans CN" charset="-122"/>
                <a:cs typeface="Source Han Sans CN" charset="-122"/>
                <a:sym typeface="Source Han Sans CN Bold Bold"/>
              </a:rPr>
              <a:t>操作系统安全需求分析</a:t>
            </a:r>
            <a:r>
              <a:rPr lang="en-US" altLang="zh-CN" sz="7000" b="1" dirty="0">
                <a:solidFill>
                  <a:schemeClr val="tx1"/>
                </a:solidFill>
                <a:latin typeface="Source Han Sans CN" charset="-122"/>
                <a:ea typeface="Source Han Sans CN" charset="-122"/>
                <a:cs typeface="Source Han Sans CN" charset="-122"/>
                <a:sym typeface="Source Han Sans CN Bold Bold"/>
              </a:rPr>
              <a:t>——</a:t>
            </a:r>
            <a:r>
              <a:rPr lang="zh-CN" altLang="en-US" sz="7000" b="1" dirty="0">
                <a:solidFill>
                  <a:schemeClr val="tx1"/>
                </a:solidFill>
                <a:latin typeface="Source Han Sans CN" charset="-122"/>
                <a:ea typeface="Source Han Sans CN" charset="-122"/>
                <a:cs typeface="Source Han Sans CN" charset="-122"/>
                <a:sym typeface="Source Han Sans CN Bold Bold"/>
              </a:rPr>
              <a:t>兼容性需求</a:t>
            </a:r>
          </a:p>
        </p:txBody>
      </p:sp>
      <p:grpSp>
        <p:nvGrpSpPr>
          <p:cNvPr id="9" name="组合 8">
            <a:extLst>
              <a:ext uri="{FF2B5EF4-FFF2-40B4-BE49-F238E27FC236}">
                <a16:creationId xmlns:a16="http://schemas.microsoft.com/office/drawing/2014/main" id="{449A9994-0830-CE17-08F7-9500B0204AF5}"/>
              </a:ext>
            </a:extLst>
          </p:cNvPr>
          <p:cNvGrpSpPr/>
          <p:nvPr/>
        </p:nvGrpSpPr>
        <p:grpSpPr>
          <a:xfrm>
            <a:off x="3309468" y="4051797"/>
            <a:ext cx="18081950" cy="3635936"/>
            <a:chOff x="3309468" y="4051797"/>
            <a:chExt cx="18081950" cy="3635936"/>
          </a:xfrm>
        </p:grpSpPr>
        <p:sp>
          <p:nvSpPr>
            <p:cNvPr id="6" name="矩形">
              <a:extLst>
                <a:ext uri="{FF2B5EF4-FFF2-40B4-BE49-F238E27FC236}">
                  <a16:creationId xmlns:a16="http://schemas.microsoft.com/office/drawing/2014/main" id="{5D9EACA1-41FD-B842-4DAD-6C791D308ED3}"/>
                </a:ext>
              </a:extLst>
            </p:cNvPr>
            <p:cNvSpPr/>
            <p:nvPr/>
          </p:nvSpPr>
          <p:spPr>
            <a:xfrm>
              <a:off x="4402668" y="4720549"/>
              <a:ext cx="16988750" cy="2967184"/>
            </a:xfrm>
            <a:prstGeom prst="rect">
              <a:avLst/>
            </a:prstGeom>
            <a:solidFill>
              <a:srgbClr val="DCE5FC">
                <a:alpha val="9804"/>
              </a:srgbClr>
            </a:solidFill>
            <a:ln w="3175" cap="flat">
              <a:noFill/>
              <a:miter lim="400000"/>
            </a:ln>
            <a:effectLst/>
          </p:spPr>
          <p:txBody>
            <a:bodyPr wrap="square" lIns="111811" tIns="111811" rIns="111811" bIns="111811" numCol="1" anchor="ctr">
              <a:noAutofit/>
            </a:bodyPr>
            <a:lstStyle/>
            <a:p>
              <a:pPr defTabSz="1894840"/>
              <a:endParaRPr sz="1200">
                <a:solidFill>
                  <a:srgbClr val="666666"/>
                </a:solidFill>
                <a:latin typeface="Source Han Sans CN" charset="-122"/>
                <a:ea typeface="Source Han Sans CN" charset="-122"/>
                <a:cs typeface="Source Han Sans CN" charset="-122"/>
              </a:endParaRPr>
            </a:p>
          </p:txBody>
        </p:sp>
        <p:sp>
          <p:nvSpPr>
            <p:cNvPr id="2" name="矩形: 圆角 1">
              <a:extLst>
                <a:ext uri="{FF2B5EF4-FFF2-40B4-BE49-F238E27FC236}">
                  <a16:creationId xmlns:a16="http://schemas.microsoft.com/office/drawing/2014/main" id="{0601B382-3C48-4363-5A01-B616D3C48B4E}"/>
                </a:ext>
              </a:extLst>
            </p:cNvPr>
            <p:cNvSpPr/>
            <p:nvPr/>
          </p:nvSpPr>
          <p:spPr>
            <a:xfrm>
              <a:off x="3309468" y="4051797"/>
              <a:ext cx="2413997" cy="1925138"/>
            </a:xfrm>
            <a:prstGeom prst="roundRect">
              <a:avLst/>
            </a:prstGeom>
            <a:solidFill>
              <a:srgbClr val="10153C"/>
            </a:solidFill>
            <a:ln w="127000" cap="flat" cmpd="dbl">
              <a:solidFill>
                <a:schemeClr val="tx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2000" tIns="252000" rIns="252000" bIns="252000" numCol="1" spcCol="38100" rtlCol="0" anchor="ctr">
              <a:spAutoFit/>
            </a:bodyPr>
            <a:lstStyle/>
            <a:p>
              <a:pPr defTabSz="1174115"/>
              <a:r>
                <a:rPr lang="zh-CN" altLang="en-US" sz="4000" dirty="0">
                  <a:ea typeface="Source Han Sans CN"/>
                </a:rPr>
                <a:t>兼容性能力</a:t>
              </a:r>
            </a:p>
          </p:txBody>
        </p:sp>
        <p:sp>
          <p:nvSpPr>
            <p:cNvPr id="8" name="文本框 7">
              <a:extLst>
                <a:ext uri="{FF2B5EF4-FFF2-40B4-BE49-F238E27FC236}">
                  <a16:creationId xmlns:a16="http://schemas.microsoft.com/office/drawing/2014/main" id="{CDED294C-A78A-79A3-5AF0-CA8F307565EB}"/>
                </a:ext>
              </a:extLst>
            </p:cNvPr>
            <p:cNvSpPr txBox="1"/>
            <p:nvPr/>
          </p:nvSpPr>
          <p:spPr>
            <a:xfrm>
              <a:off x="6816665" y="5157595"/>
              <a:ext cx="14075990" cy="2082393"/>
            </a:xfrm>
            <a:prstGeom prst="rect">
              <a:avLst/>
            </a:prstGeom>
            <a:noFill/>
            <a:ln w="3175"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25287" tIns="25287" rIns="25287" bIns="25287" numCol="1" spcCol="38100" rtlCol="0" anchor="ctr">
              <a:spAutoFit/>
            </a:bodyPr>
            <a:lstStyle/>
            <a:p>
              <a:pPr marL="457200" indent="-457200" algn="l">
                <a:spcBef>
                  <a:spcPts val="600"/>
                </a:spcBef>
                <a:spcAft>
                  <a:spcPts val="600"/>
                </a:spcAft>
                <a:buFont typeface="Wingdings" panose="05000000000000000000" pitchFamily="2" charset="2"/>
                <a:buChar char="Ø"/>
              </a:pPr>
              <a:r>
                <a:rPr lang="zh-CN" altLang="en-US" dirty="0"/>
                <a:t>根据目标应用场景需求，选择应兼容的</a:t>
              </a:r>
              <a:r>
                <a:rPr lang="en-US" altLang="zh-CN" dirty="0"/>
                <a:t>CPU</a:t>
              </a:r>
              <a:r>
                <a:rPr lang="zh-CN" altLang="en-US" dirty="0"/>
                <a:t>架构、硬件、软件</a:t>
              </a:r>
              <a:endParaRPr lang="en-US" altLang="zh-CN" dirty="0"/>
            </a:p>
            <a:p>
              <a:pPr marL="457200" indent="-457200" algn="l">
                <a:spcBef>
                  <a:spcPts val="600"/>
                </a:spcBef>
                <a:spcAft>
                  <a:spcPts val="600"/>
                </a:spcAft>
                <a:buFont typeface="Wingdings" panose="05000000000000000000" pitchFamily="2" charset="2"/>
                <a:buChar char="Ø"/>
              </a:pPr>
              <a:r>
                <a:rPr lang="zh-CN" altLang="en-US" dirty="0"/>
                <a:t>硬件范围：服务器整机、存储、关键部件（如网卡、</a:t>
              </a:r>
              <a:r>
                <a:rPr lang="en-US" altLang="zh-CN" dirty="0"/>
                <a:t>RAID</a:t>
              </a:r>
              <a:r>
                <a:rPr lang="zh-CN" altLang="en-US" dirty="0"/>
                <a:t>卡等）</a:t>
              </a:r>
              <a:endParaRPr lang="en-US" altLang="zh-CN" dirty="0"/>
            </a:p>
            <a:p>
              <a:pPr marL="457200" indent="-457200" algn="l">
                <a:spcBef>
                  <a:spcPts val="600"/>
                </a:spcBef>
                <a:spcAft>
                  <a:spcPts val="600"/>
                </a:spcAft>
                <a:buFont typeface="Wingdings" panose="05000000000000000000" pitchFamily="2" charset="2"/>
                <a:buChar char="Ø"/>
              </a:pPr>
              <a:r>
                <a:rPr lang="zh-CN" altLang="en-US" dirty="0"/>
                <a:t>软件范围：集群软件、虚拟化云平台、容器云、中间件、运维平台等</a:t>
              </a:r>
              <a:endParaRPr lang="en-US" altLang="zh-CN" dirty="0"/>
            </a:p>
          </p:txBody>
        </p:sp>
      </p:grpSp>
      <p:grpSp>
        <p:nvGrpSpPr>
          <p:cNvPr id="10" name="组合 9">
            <a:extLst>
              <a:ext uri="{FF2B5EF4-FFF2-40B4-BE49-F238E27FC236}">
                <a16:creationId xmlns:a16="http://schemas.microsoft.com/office/drawing/2014/main" id="{9DA397E9-77A9-8144-2024-0C8F599AE23E}"/>
              </a:ext>
            </a:extLst>
          </p:cNvPr>
          <p:cNvGrpSpPr/>
          <p:nvPr/>
        </p:nvGrpSpPr>
        <p:grpSpPr>
          <a:xfrm>
            <a:off x="3309468" y="8610729"/>
            <a:ext cx="18081950" cy="3635936"/>
            <a:chOff x="3309468" y="4051797"/>
            <a:chExt cx="18081950" cy="3635936"/>
          </a:xfrm>
        </p:grpSpPr>
        <p:sp>
          <p:nvSpPr>
            <p:cNvPr id="11" name="矩形">
              <a:extLst>
                <a:ext uri="{FF2B5EF4-FFF2-40B4-BE49-F238E27FC236}">
                  <a16:creationId xmlns:a16="http://schemas.microsoft.com/office/drawing/2014/main" id="{CBC9C47F-6E80-7F05-CD87-D5814CC03319}"/>
                </a:ext>
              </a:extLst>
            </p:cNvPr>
            <p:cNvSpPr/>
            <p:nvPr/>
          </p:nvSpPr>
          <p:spPr>
            <a:xfrm>
              <a:off x="4402668" y="4720549"/>
              <a:ext cx="16988750" cy="2967184"/>
            </a:xfrm>
            <a:prstGeom prst="rect">
              <a:avLst/>
            </a:prstGeom>
            <a:solidFill>
              <a:srgbClr val="DCE5FC">
                <a:alpha val="9804"/>
              </a:srgbClr>
            </a:solidFill>
            <a:ln w="3175" cap="flat">
              <a:noFill/>
              <a:miter lim="400000"/>
            </a:ln>
            <a:effectLst/>
          </p:spPr>
          <p:txBody>
            <a:bodyPr wrap="square" lIns="111811" tIns="111811" rIns="111811" bIns="111811" numCol="1" anchor="ctr">
              <a:noAutofit/>
            </a:bodyPr>
            <a:lstStyle/>
            <a:p>
              <a:pPr defTabSz="1894840"/>
              <a:endParaRPr sz="1200">
                <a:solidFill>
                  <a:srgbClr val="666666"/>
                </a:solidFill>
                <a:latin typeface="Source Han Sans CN" charset="-122"/>
                <a:ea typeface="Source Han Sans CN" charset="-122"/>
                <a:cs typeface="Source Han Sans CN" charset="-122"/>
              </a:endParaRPr>
            </a:p>
          </p:txBody>
        </p:sp>
        <p:sp>
          <p:nvSpPr>
            <p:cNvPr id="12" name="矩形: 圆角 11">
              <a:extLst>
                <a:ext uri="{FF2B5EF4-FFF2-40B4-BE49-F238E27FC236}">
                  <a16:creationId xmlns:a16="http://schemas.microsoft.com/office/drawing/2014/main" id="{DD7A1CD9-C3BA-1399-D14B-3271D325CB17}"/>
                </a:ext>
              </a:extLst>
            </p:cNvPr>
            <p:cNvSpPr/>
            <p:nvPr/>
          </p:nvSpPr>
          <p:spPr>
            <a:xfrm>
              <a:off x="3309468" y="4051797"/>
              <a:ext cx="2413997" cy="1925138"/>
            </a:xfrm>
            <a:prstGeom prst="roundRect">
              <a:avLst/>
            </a:prstGeom>
            <a:solidFill>
              <a:srgbClr val="10153C"/>
            </a:solidFill>
            <a:ln w="127000" cap="flat" cmpd="dbl">
              <a:solidFill>
                <a:schemeClr val="tx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2000" tIns="252000" rIns="252000" bIns="252000" numCol="1" spcCol="38100" rtlCol="0" anchor="ctr">
              <a:spAutoFit/>
            </a:bodyPr>
            <a:lstStyle/>
            <a:p>
              <a:pPr defTabSz="1174115"/>
              <a:r>
                <a:rPr lang="zh-CN" altLang="en-US" sz="4000" dirty="0">
                  <a:ea typeface="Source Han Sans CN"/>
                </a:rPr>
                <a:t>兼容性测试</a:t>
              </a:r>
            </a:p>
          </p:txBody>
        </p:sp>
        <p:sp>
          <p:nvSpPr>
            <p:cNvPr id="13" name="文本框 12">
              <a:extLst>
                <a:ext uri="{FF2B5EF4-FFF2-40B4-BE49-F238E27FC236}">
                  <a16:creationId xmlns:a16="http://schemas.microsoft.com/office/drawing/2014/main" id="{68F7D72D-305E-8823-66D4-F417C335F876}"/>
                </a:ext>
              </a:extLst>
            </p:cNvPr>
            <p:cNvSpPr txBox="1"/>
            <p:nvPr/>
          </p:nvSpPr>
          <p:spPr>
            <a:xfrm>
              <a:off x="6816665" y="5157595"/>
              <a:ext cx="14075990" cy="2082393"/>
            </a:xfrm>
            <a:prstGeom prst="rect">
              <a:avLst/>
            </a:prstGeom>
            <a:noFill/>
            <a:ln w="3175"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25287" tIns="25287" rIns="25287" bIns="25287" numCol="1" spcCol="38100" rtlCol="0" anchor="ctr">
              <a:spAutoFit/>
            </a:bodyPr>
            <a:lstStyle/>
            <a:p>
              <a:pPr marL="457200" indent="-457200" algn="l">
                <a:spcBef>
                  <a:spcPts val="600"/>
                </a:spcBef>
                <a:spcAft>
                  <a:spcPts val="600"/>
                </a:spcAft>
                <a:buFont typeface="Wingdings" panose="05000000000000000000" pitchFamily="2" charset="2"/>
                <a:buChar char="Ø"/>
              </a:pPr>
              <a:r>
                <a:rPr lang="zh-CN" altLang="en-US" dirty="0"/>
                <a:t>覆盖不同配置下的资源使用测试</a:t>
              </a:r>
              <a:endParaRPr lang="en-US" altLang="zh-CN" dirty="0"/>
            </a:p>
            <a:p>
              <a:pPr marL="457200" indent="-457200" algn="l">
                <a:spcBef>
                  <a:spcPts val="600"/>
                </a:spcBef>
                <a:spcAft>
                  <a:spcPts val="600"/>
                </a:spcAft>
                <a:buFont typeface="Wingdings" panose="05000000000000000000" pitchFamily="2" charset="2"/>
                <a:buChar char="Ø"/>
              </a:pPr>
              <a:r>
                <a:rPr lang="zh-CN" altLang="en-US" dirty="0"/>
                <a:t>覆盖不同配置下的性能测试</a:t>
              </a:r>
              <a:endParaRPr lang="en-US" altLang="zh-CN" dirty="0"/>
            </a:p>
            <a:p>
              <a:pPr marL="457200" indent="-457200" algn="l">
                <a:spcBef>
                  <a:spcPts val="600"/>
                </a:spcBef>
                <a:spcAft>
                  <a:spcPts val="600"/>
                </a:spcAft>
                <a:buFont typeface="Wingdings" panose="05000000000000000000" pitchFamily="2" charset="2"/>
                <a:buChar char="Ø"/>
              </a:pPr>
              <a:r>
                <a:rPr lang="zh-CN" altLang="en-US" dirty="0"/>
                <a:t>涵盖不同软硬件异常情况的监测试验</a:t>
              </a:r>
              <a:endParaRPr lang="en-US" altLang="zh-CN" dirty="0"/>
            </a:p>
          </p:txBody>
        </p:sp>
      </p:grpSp>
      <p:grpSp>
        <p:nvGrpSpPr>
          <p:cNvPr id="14" name="组合 13">
            <a:extLst>
              <a:ext uri="{FF2B5EF4-FFF2-40B4-BE49-F238E27FC236}">
                <a16:creationId xmlns:a16="http://schemas.microsoft.com/office/drawing/2014/main" id="{B6AE8C5C-AB41-79D6-9978-0EFA106FC5C5}"/>
              </a:ext>
            </a:extLst>
          </p:cNvPr>
          <p:cNvGrpSpPr/>
          <p:nvPr/>
        </p:nvGrpSpPr>
        <p:grpSpPr>
          <a:xfrm>
            <a:off x="3309468" y="13169661"/>
            <a:ext cx="18081950" cy="3635936"/>
            <a:chOff x="3309468" y="4051797"/>
            <a:chExt cx="18081950" cy="3635936"/>
          </a:xfrm>
        </p:grpSpPr>
        <p:sp>
          <p:nvSpPr>
            <p:cNvPr id="15" name="矩形">
              <a:extLst>
                <a:ext uri="{FF2B5EF4-FFF2-40B4-BE49-F238E27FC236}">
                  <a16:creationId xmlns:a16="http://schemas.microsoft.com/office/drawing/2014/main" id="{29756200-FFD6-4F6F-E332-D6A5A4AF1867}"/>
                </a:ext>
              </a:extLst>
            </p:cNvPr>
            <p:cNvSpPr/>
            <p:nvPr/>
          </p:nvSpPr>
          <p:spPr>
            <a:xfrm>
              <a:off x="4402668" y="4720549"/>
              <a:ext cx="16988750" cy="2967184"/>
            </a:xfrm>
            <a:prstGeom prst="rect">
              <a:avLst/>
            </a:prstGeom>
            <a:solidFill>
              <a:srgbClr val="DCE5FC">
                <a:alpha val="9804"/>
              </a:srgbClr>
            </a:solidFill>
            <a:ln w="3175" cap="flat">
              <a:noFill/>
              <a:miter lim="400000"/>
            </a:ln>
            <a:effectLst/>
          </p:spPr>
          <p:txBody>
            <a:bodyPr wrap="square" lIns="111811" tIns="111811" rIns="111811" bIns="111811" numCol="1" anchor="ctr">
              <a:noAutofit/>
            </a:bodyPr>
            <a:lstStyle/>
            <a:p>
              <a:pPr defTabSz="1894840"/>
              <a:endParaRPr sz="1200">
                <a:solidFill>
                  <a:srgbClr val="666666"/>
                </a:solidFill>
                <a:latin typeface="Source Han Sans CN" charset="-122"/>
                <a:ea typeface="Source Han Sans CN" charset="-122"/>
                <a:cs typeface="Source Han Sans CN" charset="-122"/>
              </a:endParaRPr>
            </a:p>
          </p:txBody>
        </p:sp>
        <p:sp>
          <p:nvSpPr>
            <p:cNvPr id="16" name="矩形: 圆角 15">
              <a:extLst>
                <a:ext uri="{FF2B5EF4-FFF2-40B4-BE49-F238E27FC236}">
                  <a16:creationId xmlns:a16="http://schemas.microsoft.com/office/drawing/2014/main" id="{517BA8F8-D8F6-7565-F79D-0DEE7C74BC62}"/>
                </a:ext>
              </a:extLst>
            </p:cNvPr>
            <p:cNvSpPr/>
            <p:nvPr/>
          </p:nvSpPr>
          <p:spPr>
            <a:xfrm>
              <a:off x="3309468" y="4051797"/>
              <a:ext cx="2413997" cy="1925138"/>
            </a:xfrm>
            <a:prstGeom prst="roundRect">
              <a:avLst/>
            </a:prstGeom>
            <a:solidFill>
              <a:srgbClr val="10153C"/>
            </a:solidFill>
            <a:ln w="127000" cap="flat" cmpd="dbl">
              <a:solidFill>
                <a:schemeClr val="tx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2000" tIns="252000" rIns="252000" bIns="252000" numCol="1" spcCol="38100" rtlCol="0" anchor="ctr">
              <a:spAutoFit/>
            </a:bodyPr>
            <a:lstStyle/>
            <a:p>
              <a:pPr defTabSz="1174115"/>
              <a:r>
                <a:rPr lang="zh-CN" altLang="en-US" sz="4000" dirty="0">
                  <a:ea typeface="Source Han Sans CN"/>
                </a:rPr>
                <a:t>兼容性管理</a:t>
              </a:r>
            </a:p>
          </p:txBody>
        </p:sp>
        <p:sp>
          <p:nvSpPr>
            <p:cNvPr id="17" name="文本框 16">
              <a:extLst>
                <a:ext uri="{FF2B5EF4-FFF2-40B4-BE49-F238E27FC236}">
                  <a16:creationId xmlns:a16="http://schemas.microsoft.com/office/drawing/2014/main" id="{6D88D6F5-C8C9-5A06-F222-3779C1DE8886}"/>
                </a:ext>
              </a:extLst>
            </p:cNvPr>
            <p:cNvSpPr txBox="1"/>
            <p:nvPr/>
          </p:nvSpPr>
          <p:spPr>
            <a:xfrm>
              <a:off x="6816665" y="5157595"/>
              <a:ext cx="14075990" cy="2082393"/>
            </a:xfrm>
            <a:prstGeom prst="rect">
              <a:avLst/>
            </a:prstGeom>
            <a:noFill/>
            <a:ln w="3175" cap="flat">
              <a:noFill/>
              <a:miter lim="400000"/>
            </a:ln>
          </p:spPr>
          <p:style>
            <a:lnRef idx="0">
              <a:scrgbClr r="0" g="0" b="0"/>
            </a:lnRef>
            <a:fillRef idx="0">
              <a:scrgbClr r="0" g="0" b="0"/>
            </a:fillRef>
            <a:effectRef idx="0">
              <a:scrgbClr r="0" g="0" b="0"/>
            </a:effectRef>
            <a:fontRef idx="none"/>
          </p:style>
          <p:txBody>
            <a:bodyPr rot="0" spcFirstLastPara="1" vertOverflow="overflow" horzOverflow="overflow" vert="horz" wrap="square" lIns="25287" tIns="25287" rIns="25287" bIns="25287" numCol="1" spcCol="38100" rtlCol="0" anchor="ctr">
              <a:spAutoFit/>
            </a:bodyPr>
            <a:lstStyle/>
            <a:p>
              <a:pPr marL="457200" indent="-457200" algn="l">
                <a:spcBef>
                  <a:spcPts val="600"/>
                </a:spcBef>
                <a:spcAft>
                  <a:spcPts val="600"/>
                </a:spcAft>
                <a:buFont typeface="Wingdings" panose="05000000000000000000" pitchFamily="2" charset="2"/>
                <a:buChar char="Ø"/>
              </a:pPr>
              <a:r>
                <a:rPr lang="zh-CN" altLang="en-US" dirty="0"/>
                <a:t>实时发布兼容性测试产品列表</a:t>
              </a:r>
              <a:endParaRPr lang="en-US" altLang="zh-CN" dirty="0"/>
            </a:p>
            <a:p>
              <a:pPr marL="457200" indent="-457200" algn="l">
                <a:spcBef>
                  <a:spcPts val="600"/>
                </a:spcBef>
                <a:spcAft>
                  <a:spcPts val="600"/>
                </a:spcAft>
                <a:buFont typeface="Wingdings" panose="05000000000000000000" pitchFamily="2" charset="2"/>
                <a:buChar char="Ø"/>
              </a:pPr>
              <a:r>
                <a:rPr lang="zh-CN" altLang="en-US" dirty="0"/>
                <a:t>系统启动时对软硬件组件的版本和型号进行实时兼容性检查</a:t>
              </a:r>
              <a:endParaRPr lang="en-US" altLang="zh-CN" dirty="0"/>
            </a:p>
            <a:p>
              <a:pPr marL="457200" indent="-457200" algn="l">
                <a:spcBef>
                  <a:spcPts val="600"/>
                </a:spcBef>
                <a:spcAft>
                  <a:spcPts val="600"/>
                </a:spcAft>
                <a:buFont typeface="Wingdings" panose="05000000000000000000" pitchFamily="2" charset="2"/>
                <a:buChar char="Ø"/>
              </a:pPr>
              <a:r>
                <a:rPr lang="zh-CN" altLang="en-US" dirty="0"/>
                <a:t>系统运行时对动态更新的第三方组件版本进行兼容性确认和提示</a:t>
              </a:r>
              <a:endParaRPr lang="en-US" altLang="zh-CN" dirty="0"/>
            </a:p>
          </p:txBody>
        </p:sp>
      </p:grpSp>
      <p:pic>
        <p:nvPicPr>
          <p:cNvPr id="20" name="图片 19">
            <a:extLst>
              <a:ext uri="{FF2B5EF4-FFF2-40B4-BE49-F238E27FC236}">
                <a16:creationId xmlns:a16="http://schemas.microsoft.com/office/drawing/2014/main" id="{6AB4F261-1957-0C46-B21A-D7FC4C7274A9}"/>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201" b="99142" l="164" r="99182">
                        <a14:backgroundMark x1="29460" y1="34820" x2="26350" y2="32762"/>
                        <a14:backgroundMark x1="13748" y1="47170" x2="19313" y2="50257"/>
                        <a14:backgroundMark x1="20949" y1="51286" x2="23732" y2="51801"/>
                        <a14:backgroundMark x1="29133" y1="44940" x2="28314" y2="44768"/>
                      </a14:backgroundRemoval>
                    </a14:imgEffect>
                  </a14:imgLayer>
                </a14:imgProps>
              </a:ext>
            </a:extLst>
          </a:blip>
          <a:stretch>
            <a:fillRect/>
          </a:stretch>
        </p:blipFill>
        <p:spPr>
          <a:xfrm>
            <a:off x="22484618" y="5632583"/>
            <a:ext cx="10277551" cy="9806567"/>
          </a:xfrm>
          <a:prstGeom prst="rect">
            <a:avLst/>
          </a:prstGeom>
        </p:spPr>
      </p:pic>
    </p:spTree>
    <p:extLst>
      <p:ext uri="{BB962C8B-B14F-4D97-AF65-F5344CB8AC3E}">
        <p14:creationId xmlns:p14="http://schemas.microsoft.com/office/powerpoint/2010/main" val="3792786510"/>
      </p:ext>
    </p:extLst>
  </p:cSld>
  <p:clrMapOvr>
    <a:masterClrMapping/>
  </p:clrMapOvr>
  <p:transition spd="med"/>
</p:sld>
</file>

<file path=ppt/tags/tag1.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o1-1"/>
  <p:tag name="KSO_WM_UNIT_ID" val="diagram20230316_3*o_h_i*1_2_1"/>
  <p:tag name="KSO_WM_TEMPLATE_CATEGORY" val="diagram"/>
  <p:tag name="KSO_WM_TEMPLATE_INDEX" val="20230316"/>
  <p:tag name="KSO_WM_UNIT_LAYERLEVEL" val="1_1_1"/>
  <p:tag name="KSO_WM_TAG_VERSION" val="3.0"/>
  <p:tag name="KSO_WM_UNIT_TYPE" val="o_h_i"/>
  <p:tag name="KSO_WM_UNIT_INDEX" val="1_2_1"/>
  <p:tag name="KSO_WM_DIAGRAM_VERSION" val="3"/>
  <p:tag name="KSO_WM_DIAGRAM_COLOR_TRICK" val="1"/>
  <p:tag name="KSO_WM_DIAGRAM_COLOR_TEXT_CAN_REMOVE" val="n"/>
  <p:tag name="KSO_WM_DIAGRAM_MAX_ITEMCNT" val="6"/>
  <p:tag name="KSO_WM_DIAGRAM_MIN_ITEMCNT" val="2"/>
  <p:tag name="KSO_WM_DIAGRAM_VIRTUALLY_FRAME" val="{&quot;height&quot;:369.8,&quot;left&quot;:11.7,&quot;top&quot;:103.85,&quot;width&quot;:922.8}"/>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DIAGRAM_USE_COLOR_VALUE" val="{&quot;color_scheme&quot;:1,&quot;color_type&quot;:1,&quot;theme_color_indexes&quot;:[5,6,5,6,5,6]}"/>
</p:tagLst>
</file>

<file path=ppt/tags/tag10.xml><?xml version="1.0" encoding="utf-8"?>
<p:tagLst xmlns:a="http://schemas.openxmlformats.org/drawingml/2006/main" xmlns:r="http://schemas.openxmlformats.org/officeDocument/2006/relationships"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o1-1"/>
  <p:tag name="KSO_WM_UNIT_TYPE" val="o_h_f"/>
  <p:tag name="KSO_WM_UNIT_INDEX" val="1_3_1"/>
  <p:tag name="KSO_WM_UNIT_ID" val="diagram20230316_3*o_h_f*1_3_1"/>
  <p:tag name="KSO_WM_TEMPLATE_CATEGORY" val="diagram"/>
  <p:tag name="KSO_WM_TEMPLATE_INDEX" val="20230316"/>
  <p:tag name="KSO_WM_UNIT_LAYERLEVEL" val="1_1_1"/>
  <p:tag name="KSO_WM_TAG_VERSION" val="3.0"/>
  <p:tag name="KSO_WM_BEAUTIFY_FLAG" val="#wm#"/>
  <p:tag name="KSO_WM_UNIT_VALUE" val="60"/>
  <p:tag name="KSO_WM_DIAGRAM_VERSION" val="3"/>
  <p:tag name="KSO_WM_DIAGRAM_COLOR_TRICK" val="1"/>
  <p:tag name="KSO_WM_DIAGRAM_COLOR_TEXT_CAN_REMOVE" val="n"/>
  <p:tag name="KSO_WM_DIAGRAM_MAX_ITEMCNT" val="6"/>
  <p:tag name="KSO_WM_DIAGRAM_MIN_ITEMCNT" val="2"/>
  <p:tag name="KSO_WM_DIAGRAM_VIRTUALLY_FRAME" val="{&quot;height&quot;:369.8,&quot;left&quot;:11.7,&quot;top&quot;:103.85,&quot;width&quot;:922.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此处输入你的项正文，文字是您思想的提炼"/>
  <p:tag name="KSO_WM_UNIT_TEXT_FILL_FORE_SCHEMECOLOR_INDEX" val="1"/>
  <p:tag name="KSO_WM_UNIT_TEXT_FILL_TYPE" val="1"/>
  <p:tag name="KSO_WM_DIAGRAM_USE_COLOR_VALUE" val="{&quot;color_scheme&quot;:1,&quot;color_type&quot;:1,&quot;theme_color_indexes&quot;:[5,6,5,6,5,6]}"/>
</p:tagLst>
</file>

<file path=ppt/tags/tag11.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o1-1"/>
  <p:tag name="KSO_WM_UNIT_ID" val="diagram20230316_3*o_i*1_1"/>
  <p:tag name="KSO_WM_TEMPLATE_CATEGORY" val="diagram"/>
  <p:tag name="KSO_WM_TEMPLATE_INDEX" val="20230316"/>
  <p:tag name="KSO_WM_UNIT_LAYERLEVEL" val="1_1"/>
  <p:tag name="KSO_WM_TAG_VERSION" val="3.0"/>
  <p:tag name="KSO_WM_UNIT_TYPE" val="o_i"/>
  <p:tag name="KSO_WM_UNIT_INDEX" val="1_1"/>
  <p:tag name="KSO_WM_DIAGRAM_VERSION" val="3"/>
  <p:tag name="KSO_WM_DIAGRAM_COLOR_TRICK" val="1"/>
  <p:tag name="KSO_WM_DIAGRAM_COLOR_TEXT_CAN_REMOVE" val="n"/>
  <p:tag name="KSO_WM_DIAGRAM_MAX_ITEMCNT" val="6"/>
  <p:tag name="KSO_WM_DIAGRAM_MIN_ITEMCNT" val="2"/>
  <p:tag name="KSO_WM_DIAGRAM_VIRTUALLY_FRAME" val="{&quot;height&quot;:369.8,&quot;left&quot;:11.7,&quot;top&quot;:103.85,&quot;width&quot;:922.8}"/>
  <p:tag name="KSO_WM_DIAGRAM_COLOR_MATCH_VALUE" val="{&quot;shape&quot;:{&quot;fill&quot;:{&quot;type&quot;:0},&quot;glow&quot;:{&quot;colorType&quot;:0},&quot;line&quot;:{&quot;solidLine&quot;:{&quot;brightness&quot;:0.800000011920929,&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14"/>
  <p:tag name="KSO_WM_UNIT_FILL_FORE_SCHEMECOLOR_INDEX_BRIGHTNESS" val="0"/>
  <p:tag name="KSO_WM_UNIT_LINE_FORE_SCHEMECOLOR_INDEX" val="5"/>
  <p:tag name="KSO_WM_DIAGRAM_USE_COLOR_VALUE" val="{&quot;color_scheme&quot;:1,&quot;color_type&quot;:1,&quot;theme_color_indexes&quot;:[5,6,5,6,5,6]}"/>
</p:tagLst>
</file>

<file path=ppt/tags/tag12.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o1-1"/>
  <p:tag name="KSO_WM_UNIT_ID" val="diagram20230316_3*o_h_i*1_4_2"/>
  <p:tag name="KSO_WM_TEMPLATE_CATEGORY" val="diagram"/>
  <p:tag name="KSO_WM_TEMPLATE_INDEX" val="20230316"/>
  <p:tag name="KSO_WM_UNIT_LAYERLEVEL" val="1_1_1"/>
  <p:tag name="KSO_WM_TAG_VERSION" val="3.0"/>
  <p:tag name="KSO_WM_UNIT_SUBTYPE" val="d"/>
  <p:tag name="KSO_WM_UNIT_TYPE" val="o_h_i"/>
  <p:tag name="KSO_WM_UNIT_INDEX" val="1_4_2"/>
  <p:tag name="KSO_WM_DIAGRAM_VERSION" val="3"/>
  <p:tag name="KSO_WM_DIAGRAM_COLOR_TRICK" val="1"/>
  <p:tag name="KSO_WM_DIAGRAM_COLOR_TEXT_CAN_REMOVE" val="n"/>
  <p:tag name="KSO_WM_DIAGRAM_MAX_ITEMCNT" val="6"/>
  <p:tag name="KSO_WM_DIAGRAM_MIN_ITEMCNT" val="2"/>
  <p:tag name="KSO_WM_DIAGRAM_VIRTUALLY_FRAME" val="{&quot;height&quot;:369.8,&quot;left&quot;:11.7,&quot;top&quot;:103.85,&quot;width&quot;:922.8}"/>
  <p:tag name="KSO_WM_DIAGRAM_COLOR_MATCH_VALUE" val="{&quot;shape&quot;:{&quot;fill&quot;:{&quot;gradient&quot;:[{&quot;brightness&quot;:0,&quot;colorType&quot;:1,&quot;foreColorIndex&quot;:5,&quot;pos&quot;:0,&quot;transparency&quot;:0.800000011920929},{&quot;brightness&quot;:0,&quot;colorType&quot;:1,&quot;foreColorIndex&quot;:5,&quot;pos&quot;:0.6600000262260437,&quot;transparency&quot;:0.20000000298023224},{&quot;brightness&quot;:0,&quot;colorType&quot;:1,&quot;foreColorIndex&quot;:5,&quot;pos&quot;:1,&quot;transparency&quot;:0.15000000596046448}],&quot;type&quot;:3},&quot;glow&quot;:{&quot;colorType&quot;:0},&quot;line&quot;:{&quot;gradient&quot;:[{&quot;brightness&quot;:0.949999988079071,&quot;colorType&quot;:1,&quot;foreColorIndex&quot;:5,&quot;pos&quot;:0.3700000047683716,&quot;transparency&quot;:0.30000001192092896},{&quot;brightness&quot;:0.550000011920929,&quot;colorType&quot;:1,&quot;foreColorIndex&quot;:5,&quot;pos&quot;:0,&quot;transparency&quot;:0.30000001192092896},{&quot;brightness&quot;:0,&quot;colorType&quot;:1,&quot;foreColorIndex&quot;:14,&quot;pos&quot;:1,&quot;transparency&quot;:0.30000001192092896},{&quot;brightness&quot;:0.699999988079071,&quot;colorType&quot;:1,&quot;foreColorIndex&quot;:5,&quot;pos&quot;:0.7099999785423279,&quot;transparency&quot;:0.30000001192092896}],&quot;type&quot;:2},&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3"/>
  <p:tag name="KSO_WM_DIAGRAM_USE_COLOR_VALUE" val="{&quot;color_scheme&quot;:1,&quot;color_type&quot;:1,&quot;theme_color_indexes&quot;:[5,6,5,6,5,6]}"/>
</p:tagLst>
</file>

<file path=ppt/tags/tag13.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o1-1"/>
  <p:tag name="KSO_WM_UNIT_ID" val="diagram20230316_3*o_h_i*1_3_2"/>
  <p:tag name="KSO_WM_TEMPLATE_CATEGORY" val="diagram"/>
  <p:tag name="KSO_WM_TEMPLATE_INDEX" val="20230316"/>
  <p:tag name="KSO_WM_UNIT_LAYERLEVEL" val="1_1_1"/>
  <p:tag name="KSO_WM_TAG_VERSION" val="3.0"/>
  <p:tag name="KSO_WM_UNIT_SUBTYPE" val="d"/>
  <p:tag name="KSO_WM_UNIT_TYPE" val="o_h_i"/>
  <p:tag name="KSO_WM_UNIT_INDEX" val="1_3_2"/>
  <p:tag name="KSO_WM_DIAGRAM_VERSION" val="3"/>
  <p:tag name="KSO_WM_DIAGRAM_COLOR_TRICK" val="1"/>
  <p:tag name="KSO_WM_DIAGRAM_COLOR_TEXT_CAN_REMOVE" val="n"/>
  <p:tag name="KSO_WM_DIAGRAM_MAX_ITEMCNT" val="6"/>
  <p:tag name="KSO_WM_DIAGRAM_MIN_ITEMCNT" val="2"/>
  <p:tag name="KSO_WM_DIAGRAM_VIRTUALLY_FRAME" val="{&quot;height&quot;:369.8,&quot;left&quot;:11.7,&quot;top&quot;:103.85,&quot;width&quot;:922.8}"/>
  <p:tag name="KSO_WM_DIAGRAM_COLOR_MATCH_VALUE" val="{&quot;shape&quot;:{&quot;fill&quot;:{&quot;gradient&quot;:[{&quot;brightness&quot;:0,&quot;colorType&quot;:1,&quot;foreColorIndex&quot;:5,&quot;pos&quot;:0,&quot;transparency&quot;:0.800000011920929},{&quot;brightness&quot;:0,&quot;colorType&quot;:1,&quot;foreColorIndex&quot;:5,&quot;pos&quot;:0.6600000262260437,&quot;transparency&quot;:0.20000000298023224},{&quot;brightness&quot;:0,&quot;colorType&quot;:1,&quot;foreColorIndex&quot;:5,&quot;pos&quot;:1,&quot;transparency&quot;:0.15000000596046448}],&quot;type&quot;:3},&quot;glow&quot;:{&quot;colorType&quot;:0},&quot;line&quot;:{&quot;gradient&quot;:[{&quot;brightness&quot;:0.949999988079071,&quot;colorType&quot;:1,&quot;foreColorIndex&quot;:5,&quot;pos&quot;:0.3700000047683716,&quot;transparency&quot;:0.30000001192092896},{&quot;brightness&quot;:0.550000011920929,&quot;colorType&quot;:1,&quot;foreColorIndex&quot;:5,&quot;pos&quot;:0,&quot;transparency&quot;:0.30000001192092896},{&quot;brightness&quot;:0,&quot;colorType&quot;:1,&quot;foreColorIndex&quot;:14,&quot;pos&quot;:1,&quot;transparency&quot;:0.30000001192092896},{&quot;brightness&quot;:0.699999988079071,&quot;colorType&quot;:1,&quot;foreColorIndex&quot;:5,&quot;pos&quot;:0.7099999785423279,&quot;transparency&quot;:0.30000001192092896}],&quot;type&quot;:2},&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3"/>
  <p:tag name="KSO_WM_DIAGRAM_USE_COLOR_VALUE" val="{&quot;color_scheme&quot;:1,&quot;color_type&quot;:1,&quot;theme_color_indexes&quot;:[5,6,5,6,5,6]}"/>
</p:tagLst>
</file>

<file path=ppt/tags/tag14.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o1-1"/>
  <p:tag name="KSO_WM_UNIT_ID" val="diagram20230316_3*o_h_i*1_2_2"/>
  <p:tag name="KSO_WM_TEMPLATE_CATEGORY" val="diagram"/>
  <p:tag name="KSO_WM_TEMPLATE_INDEX" val="20230316"/>
  <p:tag name="KSO_WM_UNIT_LAYERLEVEL" val="1_1_1"/>
  <p:tag name="KSO_WM_TAG_VERSION" val="3.0"/>
  <p:tag name="KSO_WM_UNIT_SUBTYPE" val="d"/>
  <p:tag name="KSO_WM_UNIT_TYPE" val="o_h_i"/>
  <p:tag name="KSO_WM_UNIT_INDEX" val="1_2_2"/>
  <p:tag name="KSO_WM_DIAGRAM_VERSION" val="3"/>
  <p:tag name="KSO_WM_DIAGRAM_COLOR_TRICK" val="1"/>
  <p:tag name="KSO_WM_DIAGRAM_COLOR_TEXT_CAN_REMOVE" val="n"/>
  <p:tag name="KSO_WM_DIAGRAM_MAX_ITEMCNT" val="6"/>
  <p:tag name="KSO_WM_DIAGRAM_MIN_ITEMCNT" val="2"/>
  <p:tag name="KSO_WM_DIAGRAM_VIRTUALLY_FRAME" val="{&quot;height&quot;:369.8,&quot;left&quot;:11.7,&quot;top&quot;:103.85,&quot;width&quot;:922.8}"/>
  <p:tag name="KSO_WM_DIAGRAM_COLOR_MATCH_VALUE" val="{&quot;shape&quot;:{&quot;fill&quot;:{&quot;gradient&quot;:[{&quot;brightness&quot;:0,&quot;colorType&quot;:1,&quot;foreColorIndex&quot;:5,&quot;pos&quot;:0,&quot;transparency&quot;:0.800000011920929},{&quot;brightness&quot;:0,&quot;colorType&quot;:1,&quot;foreColorIndex&quot;:5,&quot;pos&quot;:0.6600000262260437,&quot;transparency&quot;:0.30000001192092896},{&quot;brightness&quot;:0,&quot;colorType&quot;:1,&quot;foreColorIndex&quot;:5,&quot;pos&quot;:1,&quot;transparency&quot;:0.4000000059604645}],&quot;type&quot;:3},&quot;glow&quot;:{&quot;colorType&quot;:0},&quot;line&quot;:{&quot;gradient&quot;:[{&quot;brightness&quot;:0.949999988079071,&quot;colorType&quot;:1,&quot;foreColorIndex&quot;:5,&quot;pos&quot;:0.3700000047683716,&quot;transparency&quot;:0.30000001192092896},{&quot;brightness&quot;:0.550000011920929,&quot;colorType&quot;:1,&quot;foreColorIndex&quot;:5,&quot;pos&quot;:0,&quot;transparency&quot;:0.30000001192092896},{&quot;brightness&quot;:0,&quot;colorType&quot;:1,&quot;foreColorIndex&quot;:14,&quot;pos&quot;:1,&quot;transparency&quot;:0.30000001192092896},{&quot;brightness&quot;:0.699999988079071,&quot;colorType&quot;:1,&quot;foreColorIndex&quot;:5,&quot;pos&quot;:0.7099999785423279,&quot;transparency&quot;:0.30000001192092896}],&quot;type&quot;:2},&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3"/>
  <p:tag name="KSO_WM_DIAGRAM_USE_COLOR_VALUE" val="{&quot;color_scheme&quot;:1,&quot;color_type&quot;:1,&quot;theme_color_indexes&quot;:[5,6,5,6,5,6]}"/>
</p:tagLst>
</file>

<file path=ppt/tags/tag15.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o1-1"/>
  <p:tag name="KSO_WM_UNIT_ID" val="diagram20230316_3*o_h_i*1_1_3"/>
  <p:tag name="KSO_WM_TEMPLATE_CATEGORY" val="diagram"/>
  <p:tag name="KSO_WM_TEMPLATE_INDEX" val="20230316"/>
  <p:tag name="KSO_WM_UNIT_LAYERLEVEL" val="1_1_1"/>
  <p:tag name="KSO_WM_TAG_VERSION" val="3.0"/>
  <p:tag name="KSO_WM_UNIT_TYPE" val="o_h_i"/>
  <p:tag name="KSO_WM_UNIT_INDEX" val="1_1_3"/>
  <p:tag name="KSO_WM_DIAGRAM_VERSION" val="3"/>
  <p:tag name="KSO_WM_DIAGRAM_COLOR_TRICK" val="1"/>
  <p:tag name="KSO_WM_DIAGRAM_COLOR_TEXT_CAN_REMOVE" val="n"/>
  <p:tag name="KSO_WM_DIAGRAM_MAX_ITEMCNT" val="6"/>
  <p:tag name="KSO_WM_DIAGRAM_MIN_ITEMCNT" val="2"/>
  <p:tag name="KSO_WM_DIAGRAM_VIRTUALLY_FRAME" val="{&quot;height&quot;:369.8,&quot;left&quot;:11.7,&quot;top&quot;:103.85,&quot;width&quot;:922.8}"/>
  <p:tag name="KSO_WM_DIAGRAM_COLOR_MATCH_VALUE" val="{&quot;shape&quot;:{&quot;fill&quot;:{&quot;gradient&quot;:[{&quot;brightness&quot;:0,&quot;colorType&quot;:1,&quot;foreColorIndex&quot;:5,&quot;pos&quot;:0,&quot;transparency&quot;:0.800000011920929},{&quot;brightness&quot;:0,&quot;colorType&quot;:1,&quot;foreColorIndex&quot;:5,&quot;pos&quot;:0.6600000262260437,&quot;transparency&quot;:0.6499999761581421},{&quot;brightness&quot;:0,&quot;colorType&quot;:1,&quot;foreColorIndex&quot;:5,&quot;pos&quot;:1,&quot;transparency&quot;:0.699999988079071}],&quot;type&quot;:3},&quot;glow&quot;:{&quot;colorType&quot;:0},&quot;line&quot;:{&quot;gradient&quot;:[{&quot;brightness&quot;:0.949999988079071,&quot;colorType&quot;:1,&quot;foreColorIndex&quot;:5,&quot;pos&quot;:0.3700000047683716,&quot;transparency&quot;:0.30000001192092896},{&quot;brightness&quot;:0.550000011920929,&quot;colorType&quot;:1,&quot;foreColorIndex&quot;:5,&quot;pos&quot;:0,&quot;transparency&quot;:0.30000001192092896},{&quot;brightness&quot;:0,&quot;colorType&quot;:1,&quot;foreColorIndex&quot;:14,&quot;pos&quot;:1,&quot;transparency&quot;:0.30000001192092896},{&quot;brightness&quot;:0.699999988079071,&quot;colorType&quot;:1,&quot;foreColorIndex&quot;:5,&quot;pos&quot;:0.7099999785423279,&quot;transparency&quot;:0.30000001192092896}],&quot;type&quot;:2},&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3"/>
  <p:tag name="KSO_WM_DIAGRAM_USE_COLOR_VALUE" val="{&quot;color_scheme&quot;:1,&quot;color_type&quot;:1,&quot;theme_color_indexes&quot;:[5,6,5,6,5,6]}"/>
</p:tagLst>
</file>

<file path=ppt/tags/tag16.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o1-1"/>
  <p:tag name="KSO_WM_UNIT_TYPE" val="o_h_a"/>
  <p:tag name="KSO_WM_UNIT_INDEX" val="1_2_1"/>
  <p:tag name="KSO_WM_UNIT_ID" val="diagram20230316_3*o_h_a*1_2_1"/>
  <p:tag name="KSO_WM_TEMPLATE_CATEGORY" val="diagram"/>
  <p:tag name="KSO_WM_TEMPLATE_INDEX" val="20230316"/>
  <p:tag name="KSO_WM_UNIT_LAYERLEVEL" val="1_1_1"/>
  <p:tag name="KSO_WM_TAG_VERSION" val="3.0"/>
  <p:tag name="KSO_WM_BEAUTIFY_FLAG" val="#wm#"/>
  <p:tag name="KSO_WM_UNIT_VALUE" val="24"/>
  <p:tag name="KSO_WM_DIAGRAM_VERSION" val="3"/>
  <p:tag name="KSO_WM_DIAGRAM_COLOR_TRICK" val="1"/>
  <p:tag name="KSO_WM_DIAGRAM_COLOR_TEXT_CAN_REMOVE" val="n"/>
  <p:tag name="KSO_WM_DIAGRAM_MAX_ITEMCNT" val="6"/>
  <p:tag name="KSO_WM_DIAGRAM_MIN_ITEMCNT" val="2"/>
  <p:tag name="KSO_WM_DIAGRAM_VIRTUALLY_FRAME" val="{&quot;height&quot;:369.8,&quot;left&quot;:11.7,&quot;top&quot;:103.85,&quot;width&quot;:922.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添加标题"/>
  <p:tag name="KSO_WM_UNIT_TEXT_FILL_FORE_SCHEMECOLOR_INDEX" val="1"/>
  <p:tag name="KSO_WM_UNIT_TEXT_FILL_TYPE" val="1"/>
  <p:tag name="KSO_WM_DIAGRAM_USE_COLOR_VALUE" val="{&quot;color_scheme&quot;:1,&quot;color_type&quot;:1,&quot;theme_color_indexes&quot;:[5,6,5,6,5,6]}"/>
</p:tagLst>
</file>

<file path=ppt/tags/tag17.xml><?xml version="1.0" encoding="utf-8"?>
<p:tagLst xmlns:a="http://schemas.openxmlformats.org/drawingml/2006/main" xmlns:r="http://schemas.openxmlformats.org/officeDocument/2006/relationships"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o1-1"/>
  <p:tag name="KSO_WM_UNIT_TYPE" val="o_h_f"/>
  <p:tag name="KSO_WM_UNIT_INDEX" val="1_2_1"/>
  <p:tag name="KSO_WM_UNIT_ID" val="diagram20230316_3*o_h_f*1_2_1"/>
  <p:tag name="KSO_WM_TEMPLATE_CATEGORY" val="diagram"/>
  <p:tag name="KSO_WM_TEMPLATE_INDEX" val="20230316"/>
  <p:tag name="KSO_WM_UNIT_LAYERLEVEL" val="1_1_1"/>
  <p:tag name="KSO_WM_TAG_VERSION" val="3.0"/>
  <p:tag name="KSO_WM_BEAUTIFY_FLAG" val="#wm#"/>
  <p:tag name="KSO_WM_UNIT_VALUE" val="54"/>
  <p:tag name="KSO_WM_DIAGRAM_VERSION" val="3"/>
  <p:tag name="KSO_WM_DIAGRAM_COLOR_TRICK" val="1"/>
  <p:tag name="KSO_WM_DIAGRAM_COLOR_TEXT_CAN_REMOVE" val="n"/>
  <p:tag name="KSO_WM_DIAGRAM_MAX_ITEMCNT" val="6"/>
  <p:tag name="KSO_WM_DIAGRAM_MIN_ITEMCNT" val="2"/>
  <p:tag name="KSO_WM_DIAGRAM_VIRTUALLY_FRAME" val="{&quot;height&quot;:369.8,&quot;left&quot;:11.7,&quot;top&quot;:103.85,&quot;width&quot;:922.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此处输入你的项正文，文字是您思想的提炼"/>
  <p:tag name="KSO_WM_UNIT_TEXT_FILL_FORE_SCHEMECOLOR_INDEX" val="1"/>
  <p:tag name="KSO_WM_UNIT_TEXT_FILL_TYPE" val="1"/>
  <p:tag name="KSO_WM_DIAGRAM_USE_COLOR_VALUE" val="{&quot;color_scheme&quot;:1,&quot;color_type&quot;:1,&quot;theme_color_indexes&quot;:[5,6,5,6,5,6]}"/>
</p:tagLst>
</file>

<file path=ppt/tags/tag18.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o1-1"/>
  <p:tag name="KSO_WM_UNIT_ID" val="diagram20230316_3*o_h_i*1_1_2"/>
  <p:tag name="KSO_WM_TEMPLATE_CATEGORY" val="diagram"/>
  <p:tag name="KSO_WM_TEMPLATE_INDEX" val="20230316"/>
  <p:tag name="KSO_WM_UNIT_LAYERLEVEL" val="1_1_1"/>
  <p:tag name="KSO_WM_TAG_VERSION" val="3.0"/>
  <p:tag name="KSO_WM_UNIT_SUBTYPE" val="d"/>
  <p:tag name="KSO_WM_UNIT_TYPE" val="o_h_i"/>
  <p:tag name="KSO_WM_UNIT_INDEX" val="1_1_2"/>
  <p:tag name="KSO_WM_DIAGRAM_VERSION" val="3"/>
  <p:tag name="KSO_WM_DIAGRAM_COLOR_TRICK" val="1"/>
  <p:tag name="KSO_WM_DIAGRAM_COLOR_TEXT_CAN_REMOVE" val="n"/>
  <p:tag name="KSO_WM_DIAGRAM_MAX_ITEMCNT" val="6"/>
  <p:tag name="KSO_WM_DIAGRAM_MIN_ITEMCNT" val="2"/>
  <p:tag name="KSO_WM_DIAGRAM_VIRTUALLY_FRAME" val="{&quot;height&quot;:369.8,&quot;left&quot;:11.7,&quot;top&quot;:103.85,&quot;width&quot;:922.8}"/>
  <p:tag name="KSO_WM_DIAGRAM_COLOR_MATCH_VALUE" val="{&quot;shape&quot;:{&quot;fill&quot;:{&quot;gradient&quot;:[{&quot;brightness&quot;:0,&quot;colorType&quot;:1,&quot;foreColorIndex&quot;:5,&quot;pos&quot;:0,&quot;transparency&quot;:0.800000011920929},{&quot;brightness&quot;:0,&quot;colorType&quot;:1,&quot;foreColorIndex&quot;:5,&quot;pos&quot;:0.6600000262260437,&quot;transparency&quot;:0},{&quot;brightness&quot;:0,&quot;colorType&quot;:1,&quot;foreColorIndex&quot;:5,&quot;pos&quot;:1,&quot;transparency&quot;:0}],&quot;type&quot;:3},&quot;glow&quot;:{&quot;colorType&quot;:0},&quot;line&quot;:{&quot;gradient&quot;:[{&quot;brightness&quot;:0,&quot;colorType&quot;:2,&quot;pos&quot;:0.3700000047683716,&quot;rgb&quot;:&quot;#ffffff&quot;,&quot;transparency&quot;:0},{&quot;brightness&quot;:0.550000011920929,&quot;colorType&quot;:1,&quot;foreColorIndex&quot;:5,&quot;pos&quot;:0,&quot;transparency&quot;:0.30000001192092896},{&quot;brightness&quot;:0,&quot;colorType&quot;:2,&quot;pos&quot;:1,&quot;rgb&quot;:&quot;#ffffff&quot;,&quot;transparency&quot;:0},{&quot;brightness&quot;:0.699999988079071,&quot;colorType&quot;:1,&quot;foreColorIndex&quot;:5,&quot;pos&quot;:0.7099999785423279,&quot;transparency&quot;:0.30000001192092896}],&quot;type&quot;:2},&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3"/>
  <p:tag name="KSO_WM_DIAGRAM_USE_COLOR_VALUE" val="{&quot;color_scheme&quot;:1,&quot;color_type&quot;:1,&quot;theme_color_indexes&quot;:[5,6,5,6,5,6]}"/>
</p:tagLst>
</file>

<file path=ppt/tags/tag2.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o1-1"/>
  <p:tag name="KSO_WM_UNIT_ID" val="diagram20230316_3*o_h_i*1_3_1"/>
  <p:tag name="KSO_WM_TEMPLATE_CATEGORY" val="diagram"/>
  <p:tag name="KSO_WM_TEMPLATE_INDEX" val="20230316"/>
  <p:tag name="KSO_WM_UNIT_LAYERLEVEL" val="1_1_1"/>
  <p:tag name="KSO_WM_TAG_VERSION" val="3.0"/>
  <p:tag name="KSO_WM_UNIT_TYPE" val="o_h_i"/>
  <p:tag name="KSO_WM_UNIT_INDEX" val="1_3_1"/>
  <p:tag name="KSO_WM_DIAGRAM_VERSION" val="3"/>
  <p:tag name="KSO_WM_DIAGRAM_COLOR_TRICK" val="1"/>
  <p:tag name="KSO_WM_DIAGRAM_COLOR_TEXT_CAN_REMOVE" val="n"/>
  <p:tag name="KSO_WM_DIAGRAM_MAX_ITEMCNT" val="6"/>
  <p:tag name="KSO_WM_DIAGRAM_MIN_ITEMCNT" val="2"/>
  <p:tag name="KSO_WM_DIAGRAM_VIRTUALLY_FRAME" val="{&quot;height&quot;:369.8,&quot;left&quot;:11.7,&quot;top&quot;:103.85,&quot;width&quot;:922.8}"/>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DIAGRAM_USE_COLOR_VALUE" val="{&quot;color_scheme&quot;:1,&quot;color_type&quot;:1,&quot;theme_color_indexes&quot;:[5,6,5,6,5,6]}"/>
</p:tagLst>
</file>

<file path=ppt/tags/tag3.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o1-1"/>
  <p:tag name="KSO_WM_UNIT_ID" val="diagram20230316_3*o_h_i*1_1_1"/>
  <p:tag name="KSO_WM_TEMPLATE_CATEGORY" val="diagram"/>
  <p:tag name="KSO_WM_TEMPLATE_INDEX" val="20230316"/>
  <p:tag name="KSO_WM_UNIT_LAYERLEVEL" val="1_1_1"/>
  <p:tag name="KSO_WM_TAG_VERSION" val="3.0"/>
  <p:tag name="KSO_WM_UNIT_TYPE" val="o_h_i"/>
  <p:tag name="KSO_WM_UNIT_INDEX" val="1_1_1"/>
  <p:tag name="KSO_WM_DIAGRAM_VERSION" val="3"/>
  <p:tag name="KSO_WM_DIAGRAM_COLOR_TRICK" val="1"/>
  <p:tag name="KSO_WM_DIAGRAM_COLOR_TEXT_CAN_REMOVE" val="n"/>
  <p:tag name="KSO_WM_DIAGRAM_MAX_ITEMCNT" val="6"/>
  <p:tag name="KSO_WM_DIAGRAM_MIN_ITEMCNT" val="2"/>
  <p:tag name="KSO_WM_DIAGRAM_VIRTUALLY_FRAME" val="{&quot;height&quot;:369.8,&quot;left&quot;:11.7,&quot;top&quot;:103.85,&quot;width&quot;:922.8}"/>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DIAGRAM_USE_COLOR_VALUE" val="{&quot;color_scheme&quot;:1,&quot;color_type&quot;:1,&quot;theme_color_indexes&quot;:[5,6,5,6,5,6]}"/>
</p:tagLst>
</file>

<file path=ppt/tags/tag4.xml><?xml version="1.0" encoding="utf-8"?>
<p:tagLst xmlns:a="http://schemas.openxmlformats.org/drawingml/2006/main" xmlns:r="http://schemas.openxmlformats.org/officeDocument/2006/relationships" xmlns:p="http://schemas.openxmlformats.org/presentationml/2006/main">
  <p:tag name="KSO_WM_BEAUTIFY_FLAG" val="#wm#"/>
  <p:tag name="KSO_WM_UNIT_HIGHLIGHT" val="0"/>
  <p:tag name="KSO_WM_UNIT_COMPATIBLE" val="0"/>
  <p:tag name="KSO_WM_UNIT_DIAGRAM_ISNUMVISUAL" val="0"/>
  <p:tag name="KSO_WM_UNIT_DIAGRAM_ISREFERUNIT" val="0"/>
  <p:tag name="KSO_WM_DIAGRAM_GROUP_CODE" val="o1-1"/>
  <p:tag name="KSO_WM_UNIT_ID" val="diagram20230316_3*o_h_i*1_4_1"/>
  <p:tag name="KSO_WM_TEMPLATE_CATEGORY" val="diagram"/>
  <p:tag name="KSO_WM_TEMPLATE_INDEX" val="20230316"/>
  <p:tag name="KSO_WM_UNIT_LAYERLEVEL" val="1_1_1"/>
  <p:tag name="KSO_WM_TAG_VERSION" val="3.0"/>
  <p:tag name="KSO_WM_UNIT_TYPE" val="o_h_i"/>
  <p:tag name="KSO_WM_UNIT_INDEX" val="1_4_1"/>
  <p:tag name="KSO_WM_DIAGRAM_VERSION" val="3"/>
  <p:tag name="KSO_WM_DIAGRAM_COLOR_TRICK" val="1"/>
  <p:tag name="KSO_WM_DIAGRAM_COLOR_TEXT_CAN_REMOVE" val="n"/>
  <p:tag name="KSO_WM_DIAGRAM_MAX_ITEMCNT" val="6"/>
  <p:tag name="KSO_WM_DIAGRAM_MIN_ITEMCNT" val="2"/>
  <p:tag name="KSO_WM_DIAGRAM_VIRTUALLY_FRAME" val="{&quot;height&quot;:369.8,&quot;left&quot;:11.7,&quot;top&quot;:103.85,&quot;width&quot;:922.8}"/>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DIAGRAM_USE_COLOR_VALUE" val="{&quot;color_scheme&quot;:1,&quot;color_type&quot;:1,&quot;theme_color_indexes&quot;:[5,6,5,6,5,6]}"/>
</p:tagLst>
</file>

<file path=ppt/tags/tag5.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o1-1"/>
  <p:tag name="KSO_WM_UNIT_TYPE" val="o_h_a"/>
  <p:tag name="KSO_WM_UNIT_INDEX" val="1_4_1"/>
  <p:tag name="KSO_WM_UNIT_ID" val="diagram20230316_3*o_h_a*1_4_1"/>
  <p:tag name="KSO_WM_TEMPLATE_CATEGORY" val="diagram"/>
  <p:tag name="KSO_WM_TEMPLATE_INDEX" val="20230316"/>
  <p:tag name="KSO_WM_UNIT_LAYERLEVEL" val="1_1_1"/>
  <p:tag name="KSO_WM_TAG_VERSION" val="3.0"/>
  <p:tag name="KSO_WM_BEAUTIFY_FLAG" val="#wm#"/>
  <p:tag name="KSO_WM_UNIT_VALUE" val="24"/>
  <p:tag name="KSO_WM_DIAGRAM_VERSION" val="3"/>
  <p:tag name="KSO_WM_DIAGRAM_COLOR_TRICK" val="1"/>
  <p:tag name="KSO_WM_DIAGRAM_COLOR_TEXT_CAN_REMOVE" val="n"/>
  <p:tag name="KSO_WM_DIAGRAM_MAX_ITEMCNT" val="6"/>
  <p:tag name="KSO_WM_DIAGRAM_MIN_ITEMCNT" val="2"/>
  <p:tag name="KSO_WM_DIAGRAM_VIRTUALLY_FRAME" val="{&quot;height&quot;:369.8,&quot;left&quot;:11.7,&quot;top&quot;:103.85,&quot;width&quot;:922.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添加标题"/>
  <p:tag name="KSO_WM_UNIT_TEXT_FILL_FORE_SCHEMECOLOR_INDEX" val="1"/>
  <p:tag name="KSO_WM_UNIT_TEXT_FILL_TYPE" val="1"/>
  <p:tag name="KSO_WM_DIAGRAM_USE_COLOR_VALUE" val="{&quot;color_scheme&quot;:1,&quot;color_type&quot;:1,&quot;theme_color_indexes&quot;:[5,6,5,6,5,6]}"/>
</p:tagLst>
</file>

<file path=ppt/tags/tag6.xml><?xml version="1.0" encoding="utf-8"?>
<p:tagLst xmlns:a="http://schemas.openxmlformats.org/drawingml/2006/main" xmlns:r="http://schemas.openxmlformats.org/officeDocument/2006/relationships"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o1-1"/>
  <p:tag name="KSO_WM_UNIT_TYPE" val="o_h_f"/>
  <p:tag name="KSO_WM_UNIT_INDEX" val="1_4_1"/>
  <p:tag name="KSO_WM_UNIT_ID" val="diagram20230316_3*o_h_f*1_4_1"/>
  <p:tag name="KSO_WM_TEMPLATE_CATEGORY" val="diagram"/>
  <p:tag name="KSO_WM_TEMPLATE_INDEX" val="20230316"/>
  <p:tag name="KSO_WM_UNIT_LAYERLEVEL" val="1_1_1"/>
  <p:tag name="KSO_WM_TAG_VERSION" val="3.0"/>
  <p:tag name="KSO_WM_BEAUTIFY_FLAG" val="#wm#"/>
  <p:tag name="KSO_WM_UNIT_VALUE" val="54"/>
  <p:tag name="KSO_WM_DIAGRAM_VERSION" val="3"/>
  <p:tag name="KSO_WM_DIAGRAM_COLOR_TRICK" val="1"/>
  <p:tag name="KSO_WM_DIAGRAM_COLOR_TEXT_CAN_REMOVE" val="n"/>
  <p:tag name="KSO_WM_DIAGRAM_MAX_ITEMCNT" val="6"/>
  <p:tag name="KSO_WM_DIAGRAM_MIN_ITEMCNT" val="2"/>
  <p:tag name="KSO_WM_DIAGRAM_VIRTUALLY_FRAME" val="{&quot;height&quot;:369.8,&quot;left&quot;:11.7,&quot;top&quot;:103.85,&quot;width&quot;:922.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此处输入你的项正文，文字是您思想的提炼"/>
  <p:tag name="KSO_WM_UNIT_TEXT_FILL_FORE_SCHEMECOLOR_INDEX" val="1"/>
  <p:tag name="KSO_WM_UNIT_TEXT_FILL_TYPE" val="1"/>
  <p:tag name="KSO_WM_DIAGRAM_USE_COLOR_VALUE" val="{&quot;color_scheme&quot;:1,&quot;color_type&quot;:1,&quot;theme_color_indexes&quot;:[5,6,5,6,5,6]}"/>
</p:tagLst>
</file>

<file path=ppt/tags/tag7.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o1-1"/>
  <p:tag name="KSO_WM_UNIT_TYPE" val="o_h_a"/>
  <p:tag name="KSO_WM_UNIT_INDEX" val="1_1_1"/>
  <p:tag name="KSO_WM_UNIT_ID" val="diagram20230316_3*o_h_a*1_1_1"/>
  <p:tag name="KSO_WM_TEMPLATE_CATEGORY" val="diagram"/>
  <p:tag name="KSO_WM_TEMPLATE_INDEX" val="20230316"/>
  <p:tag name="KSO_WM_UNIT_LAYERLEVEL" val="1_1_1"/>
  <p:tag name="KSO_WM_TAG_VERSION" val="3.0"/>
  <p:tag name="KSO_WM_BEAUTIFY_FLAG" val="#wm#"/>
  <p:tag name="KSO_WM_UNIT_VALUE" val="26"/>
  <p:tag name="KSO_WM_DIAGRAM_VERSION" val="3"/>
  <p:tag name="KSO_WM_DIAGRAM_COLOR_TRICK" val="1"/>
  <p:tag name="KSO_WM_DIAGRAM_COLOR_TEXT_CAN_REMOVE" val="n"/>
  <p:tag name="KSO_WM_DIAGRAM_MAX_ITEMCNT" val="6"/>
  <p:tag name="KSO_WM_DIAGRAM_MIN_ITEMCNT" val="2"/>
  <p:tag name="KSO_WM_DIAGRAM_VIRTUALLY_FRAME" val="{&quot;height&quot;:369.8,&quot;left&quot;:11.7,&quot;top&quot;:103.85,&quot;width&quot;:922.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添加标题"/>
  <p:tag name="KSO_WM_UNIT_TEXT_FILL_FORE_SCHEMECOLOR_INDEX" val="1"/>
  <p:tag name="KSO_WM_UNIT_TEXT_FILL_TYPE" val="1"/>
  <p:tag name="KSO_WM_DIAGRAM_USE_COLOR_VALUE" val="{&quot;color_scheme&quot;:1,&quot;color_type&quot;:1,&quot;theme_color_indexes&quot;:[5,6,5,6,5,6]}"/>
</p:tagLst>
</file>

<file path=ppt/tags/tag8.xml><?xml version="1.0" encoding="utf-8"?>
<p:tagLst xmlns:a="http://schemas.openxmlformats.org/drawingml/2006/main" xmlns:r="http://schemas.openxmlformats.org/officeDocument/2006/relationships" xmlns:p="http://schemas.openxmlformats.org/presentationml/2006/main">
  <p:tag name="KSO_WM_UNIT_SUBTYPE" val="a"/>
  <p:tag name="KSO_WM_UNIT_NOCLEAR" val="0"/>
  <p:tag name="KSO_WM_UNIT_HIGHLIGHT" val="0"/>
  <p:tag name="KSO_WM_UNIT_COMPATIBLE" val="0"/>
  <p:tag name="KSO_WM_UNIT_DIAGRAM_ISNUMVISUAL" val="0"/>
  <p:tag name="KSO_WM_UNIT_DIAGRAM_ISREFERUNIT" val="0"/>
  <p:tag name="KSO_WM_DIAGRAM_GROUP_CODE" val="o1-1"/>
  <p:tag name="KSO_WM_UNIT_TYPE" val="o_h_f"/>
  <p:tag name="KSO_WM_UNIT_INDEX" val="1_1_1"/>
  <p:tag name="KSO_WM_UNIT_ID" val="diagram20230316_3*o_h_f*1_1_1"/>
  <p:tag name="KSO_WM_TEMPLATE_CATEGORY" val="diagram"/>
  <p:tag name="KSO_WM_TEMPLATE_INDEX" val="20230316"/>
  <p:tag name="KSO_WM_UNIT_LAYERLEVEL" val="1_1_1"/>
  <p:tag name="KSO_WM_TAG_VERSION" val="3.0"/>
  <p:tag name="KSO_WM_BEAUTIFY_FLAG" val="#wm#"/>
  <p:tag name="KSO_WM_UNIT_VALUE" val="60"/>
  <p:tag name="KSO_WM_DIAGRAM_VERSION" val="3"/>
  <p:tag name="KSO_WM_DIAGRAM_COLOR_TRICK" val="1"/>
  <p:tag name="KSO_WM_DIAGRAM_COLOR_TEXT_CAN_REMOVE" val="n"/>
  <p:tag name="KSO_WM_DIAGRAM_MAX_ITEMCNT" val="6"/>
  <p:tag name="KSO_WM_DIAGRAM_MIN_ITEMCNT" val="2"/>
  <p:tag name="KSO_WM_DIAGRAM_VIRTUALLY_FRAME" val="{&quot;height&quot;:369.8,&quot;left&quot;:11.7,&quot;top&quot;:103.85,&quot;width&quot;:922.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此处输入你的项正文，文字是您思想的提炼"/>
  <p:tag name="KSO_WM_UNIT_TEXT_FILL_FORE_SCHEMECOLOR_INDEX" val="1"/>
  <p:tag name="KSO_WM_UNIT_TEXT_FILL_TYPE" val="1"/>
  <p:tag name="KSO_WM_DIAGRAM_USE_COLOR_VALUE" val="{&quot;color_scheme&quot;:1,&quot;color_type&quot;:1,&quot;theme_color_indexes&quot;:[5,6,5,6,5,6]}"/>
</p:tagLst>
</file>

<file path=ppt/tags/tag9.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o1-1"/>
  <p:tag name="KSO_WM_UNIT_TYPE" val="o_h_a"/>
  <p:tag name="KSO_WM_UNIT_INDEX" val="1_3_1"/>
  <p:tag name="KSO_WM_UNIT_ID" val="diagram20230316_3*o_h_a*1_3_1"/>
  <p:tag name="KSO_WM_TEMPLATE_CATEGORY" val="diagram"/>
  <p:tag name="KSO_WM_TEMPLATE_INDEX" val="20230316"/>
  <p:tag name="KSO_WM_UNIT_LAYERLEVEL" val="1_1_1"/>
  <p:tag name="KSO_WM_TAG_VERSION" val="3.0"/>
  <p:tag name="KSO_WM_BEAUTIFY_FLAG" val="#wm#"/>
  <p:tag name="KSO_WM_UNIT_VALUE" val="26"/>
  <p:tag name="KSO_WM_DIAGRAM_VERSION" val="3"/>
  <p:tag name="KSO_WM_DIAGRAM_COLOR_TRICK" val="1"/>
  <p:tag name="KSO_WM_DIAGRAM_COLOR_TEXT_CAN_REMOVE" val="n"/>
  <p:tag name="KSO_WM_DIAGRAM_MAX_ITEMCNT" val="6"/>
  <p:tag name="KSO_WM_DIAGRAM_MIN_ITEMCNT" val="2"/>
  <p:tag name="KSO_WM_DIAGRAM_VIRTUALLY_FRAME" val="{&quot;height&quot;:369.8,&quot;left&quot;:11.7,&quot;top&quot;:103.85,&quot;width&quot;:922.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添加标题"/>
  <p:tag name="KSO_WM_UNIT_TEXT_FILL_FORE_SCHEMECOLOR_INDEX" val="1"/>
  <p:tag name="KSO_WM_UNIT_TEXT_FILL_TYPE" val="1"/>
  <p:tag name="KSO_WM_DIAGRAM_USE_COLOR_VALUE" val="{&quot;color_scheme&quot;:1,&quot;color_type&quot;:1,&quot;theme_color_indexes&quot;:[5,6,5,6,5,6]}"/>
</p:tagLst>
</file>

<file path=ppt/theme/theme1.xml><?xml version="1.0" encoding="utf-8"?>
<a:theme xmlns:a="http://schemas.openxmlformats.org/drawingml/2006/main" name="20_BasicBlack">
  <a:themeElements>
    <a:clrScheme name="20_BasicBlack">
      <a:dk1>
        <a:srgbClr val="000000"/>
      </a:dk1>
      <a:lt1>
        <a:srgbClr val="FFFFFF"/>
      </a:lt1>
      <a:dk2>
        <a:srgbClr val="434343"/>
      </a:dk2>
      <a:lt2>
        <a:srgbClr val="A9A9A9"/>
      </a:lt2>
      <a:accent1>
        <a:srgbClr val="0076BA"/>
      </a:accent1>
      <a:accent2>
        <a:srgbClr val="05A89D"/>
      </a:accent2>
      <a:accent3>
        <a:srgbClr val="1DB100"/>
      </a:accent3>
      <a:accent4>
        <a:srgbClr val="F9B900"/>
      </a:accent4>
      <a:accent5>
        <a:srgbClr val="EE220D"/>
      </a:accent5>
      <a:accent6>
        <a:srgbClr val="CB297B"/>
      </a:accent6>
      <a:hlink>
        <a:srgbClr val="0000FF"/>
      </a:hlink>
      <a:folHlink>
        <a:srgbClr val="FF00FF"/>
      </a:folHlink>
    </a:clrScheme>
    <a:fontScheme name="20_BasicBlack">
      <a:majorFont>
        <a:latin typeface="FZLanTingHeiS-R-GB"/>
        <a:ea typeface="FZLanTingHeiS-R-GB"/>
        <a:cs typeface="FZLanTingHeiS-R-GB"/>
      </a:majorFont>
      <a:minorFont>
        <a:latin typeface="FZLanTingHeiS-R-GB"/>
        <a:ea typeface="FZLanTingHeiS-R-GB"/>
        <a:cs typeface="FZLanTingHeiS-R-GB"/>
      </a:minorFont>
    </a:fontScheme>
    <a:fmtScheme name="20_Basic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3175" cap="flat">
          <a:noFill/>
          <a:miter lim="400000"/>
        </a:ln>
      </a:spPr>
      <a:bodyPr rot="0" spcFirstLastPara="1" vertOverflow="overflow" horzOverflow="overflow" vert="horz" wrap="square" lIns="25287" tIns="25287" rIns="25287" bIns="25287" numCol="1" spcCol="38100" rtlCol="0" anchor="ctr">
        <a:spAutoFit/>
      </a:bodyPr>
      <a:lstStyle>
        <a:defPPr marL="0" marR="0" indent="0" algn="ctr" defTabSz="1174115" rtl="0" fontAlgn="auto" latinLnBrk="0" hangingPunct="0">
          <a:lnSpc>
            <a:spcPct val="100000"/>
          </a:lnSpc>
          <a:spcBef>
            <a:spcPts val="0"/>
          </a:spcBef>
          <a:spcAft>
            <a:spcPts val="0"/>
          </a:spcAft>
          <a:buClrTx/>
          <a:buSzTx/>
          <a:buFontTx/>
          <a:buNone/>
          <a:defRPr kumimoji="0" sz="4400" b="0" i="0" u="none" strike="noStrike" cap="none" spc="0" normalizeH="0" baseline="0">
            <a:ln>
              <a:noFill/>
            </a:ln>
            <a:solidFill>
              <a:srgbClr val="000000"/>
            </a:solidFill>
            <a:effectLst/>
            <a:uFillTx/>
            <a:latin typeface="+mn-lt"/>
            <a:ea typeface="+mn-ea"/>
            <a:cs typeface="+mn-cs"/>
            <a:sym typeface="FZLanTingHeiS-R-GB"/>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3175" cap="flat">
          <a:solidFill>
            <a:srgbClr val="FFFFFF"/>
          </a:solidFill>
          <a:prstDash val="solid"/>
          <a:miter lim="400000"/>
        </a:ln>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3175" cap="flat">
          <a:noFill/>
          <a:miter lim="400000"/>
        </a:ln>
      </a:spPr>
      <a:bodyPr rot="0" spcFirstLastPara="1" vertOverflow="overflow" horzOverflow="overflow" vert="horz" wrap="square" lIns="25287" tIns="25287" rIns="25287" bIns="25287" numCol="1" spcCol="38100" rtlCol="0" anchor="ctr">
        <a:spAutoFit/>
      </a:bodyPr>
      <a:lstStyle>
        <a:defPPr marL="0" marR="0" indent="0" algn="ctr" defTabSz="3467735" rtl="0" fontAlgn="auto" latinLnBrk="0" hangingPunct="0">
          <a:lnSpc>
            <a:spcPct val="100000"/>
          </a:lnSpc>
          <a:spcBef>
            <a:spcPts val="0"/>
          </a:spcBef>
          <a:spcAft>
            <a:spcPts val="0"/>
          </a:spcAft>
          <a:buClrTx/>
          <a:buSzTx/>
          <a:buFontTx/>
          <a:buNone/>
          <a:defRPr kumimoji="0" sz="3400" b="0" i="0" u="none" strike="noStrike" cap="none" spc="0" normalizeH="0" baseline="0">
            <a:ln>
              <a:noFill/>
            </a:ln>
            <a:solidFill>
              <a:srgbClr val="FFFFFF"/>
            </a:solidFill>
            <a:effectLst/>
            <a:uFillTx/>
            <a:latin typeface="+mn-lt"/>
            <a:ea typeface="+mn-ea"/>
            <a:cs typeface="+mn-cs"/>
            <a:sym typeface="FZLanTingHeiS-R-GB"/>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0_BasicBlack">
  <a:themeElements>
    <a:clrScheme name="20_BasicBlack">
      <a:dk1>
        <a:srgbClr val="000000"/>
      </a:dk1>
      <a:lt1>
        <a:srgbClr val="FFFFFF"/>
      </a:lt1>
      <a:dk2>
        <a:srgbClr val="434343"/>
      </a:dk2>
      <a:lt2>
        <a:srgbClr val="A9A9A9"/>
      </a:lt2>
      <a:accent1>
        <a:srgbClr val="0076BA"/>
      </a:accent1>
      <a:accent2>
        <a:srgbClr val="05A89D"/>
      </a:accent2>
      <a:accent3>
        <a:srgbClr val="1DB100"/>
      </a:accent3>
      <a:accent4>
        <a:srgbClr val="F9B900"/>
      </a:accent4>
      <a:accent5>
        <a:srgbClr val="EE220D"/>
      </a:accent5>
      <a:accent6>
        <a:srgbClr val="CB297B"/>
      </a:accent6>
      <a:hlink>
        <a:srgbClr val="0000FF"/>
      </a:hlink>
      <a:folHlink>
        <a:srgbClr val="FF00FF"/>
      </a:folHlink>
    </a:clrScheme>
    <a:fontScheme name="20_BasicBlack">
      <a:majorFont>
        <a:latin typeface="FZLanTingHeiS-R-GB"/>
        <a:ea typeface="FZLanTingHeiS-R-GB"/>
        <a:cs typeface="FZLanTingHeiS-R-GB"/>
      </a:majorFont>
      <a:minorFont>
        <a:latin typeface="FZLanTingHeiS-R-GB"/>
        <a:ea typeface="FZLanTingHeiS-R-GB"/>
        <a:cs typeface="FZLanTingHeiS-R-GB"/>
      </a:minorFont>
    </a:fontScheme>
    <a:fmtScheme name="20_Basic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3175" cap="flat">
          <a:noFill/>
          <a:miter lim="400000"/>
        </a:ln>
      </a:spPr>
      <a:bodyPr rot="0" spcFirstLastPara="1" vertOverflow="overflow" horzOverflow="overflow" vert="horz" wrap="square" lIns="25287" tIns="25287" rIns="25287" bIns="25287" numCol="1" spcCol="38100" rtlCol="0" anchor="ctr">
        <a:spAutoFit/>
      </a:bodyPr>
      <a:lstStyle>
        <a:defPPr marL="0" marR="0" indent="0" algn="ctr" defTabSz="1174115" rtl="0" fontAlgn="auto" latinLnBrk="0" hangingPunct="0">
          <a:lnSpc>
            <a:spcPct val="100000"/>
          </a:lnSpc>
          <a:spcBef>
            <a:spcPts val="0"/>
          </a:spcBef>
          <a:spcAft>
            <a:spcPts val="0"/>
          </a:spcAft>
          <a:buClrTx/>
          <a:buSzTx/>
          <a:buFontTx/>
          <a:buNone/>
          <a:defRPr kumimoji="0" sz="4400" b="0" i="0" u="none" strike="noStrike" cap="none" spc="0" normalizeH="0" baseline="0">
            <a:ln>
              <a:noFill/>
            </a:ln>
            <a:solidFill>
              <a:srgbClr val="000000"/>
            </a:solidFill>
            <a:effectLst/>
            <a:uFillTx/>
            <a:latin typeface="+mn-lt"/>
            <a:ea typeface="+mn-ea"/>
            <a:cs typeface="+mn-cs"/>
            <a:sym typeface="FZLanTingHeiS-R-GB"/>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3175" cap="flat">
          <a:solidFill>
            <a:srgbClr val="FFFFFF"/>
          </a:solidFill>
          <a:prstDash val="solid"/>
          <a:miter lim="400000"/>
        </a:ln>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3175" cap="flat">
          <a:noFill/>
          <a:miter lim="400000"/>
        </a:ln>
      </a:spPr>
      <a:bodyPr rot="0" spcFirstLastPara="1" vertOverflow="overflow" horzOverflow="overflow" vert="horz" wrap="square" lIns="25287" tIns="25287" rIns="25287" bIns="25287" numCol="1" spcCol="38100" rtlCol="0" anchor="ctr">
        <a:spAutoFit/>
      </a:bodyPr>
      <a:lstStyle>
        <a:defPPr marL="0" marR="0" indent="0" algn="ctr" defTabSz="3467735" rtl="0" fontAlgn="auto" latinLnBrk="0" hangingPunct="0">
          <a:lnSpc>
            <a:spcPct val="100000"/>
          </a:lnSpc>
          <a:spcBef>
            <a:spcPts val="0"/>
          </a:spcBef>
          <a:spcAft>
            <a:spcPts val="0"/>
          </a:spcAft>
          <a:buClrTx/>
          <a:buSzTx/>
          <a:buFontTx/>
          <a:buNone/>
          <a:defRPr kumimoji="0" sz="3400" b="0" i="0" u="none" strike="noStrike" cap="none" spc="0" normalizeH="0" baseline="0">
            <a:ln>
              <a:noFill/>
            </a:ln>
            <a:solidFill>
              <a:srgbClr val="FFFFFF"/>
            </a:solidFill>
            <a:effectLst/>
            <a:uFillTx/>
            <a:latin typeface="+mn-lt"/>
            <a:ea typeface="+mn-ea"/>
            <a:cs typeface="+mn-cs"/>
            <a:sym typeface="FZLanTingHeiS-R-GB"/>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296</TotalTime>
  <Words>1537</Words>
  <Application>Microsoft Office PowerPoint</Application>
  <PresentationFormat>自定义</PresentationFormat>
  <Paragraphs>242</Paragraphs>
  <Slides>11</Slides>
  <Notes>11</Notes>
  <HiddenSlides>0</HiddenSlides>
  <MMClips>0</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11</vt:i4>
      </vt:variant>
    </vt:vector>
  </HeadingPairs>
  <TitlesOfParts>
    <vt:vector size="27" baseType="lpstr">
      <vt:lpstr>FZLanTingHeiS-B-GB</vt:lpstr>
      <vt:lpstr>FZLanTingHeiS-R-GB</vt:lpstr>
      <vt:lpstr>Huawei Sans</vt:lpstr>
      <vt:lpstr>Kaiti SC</vt:lpstr>
      <vt:lpstr>Microsoft YaHei Light</vt:lpstr>
      <vt:lpstr>Source Han Sans CN</vt:lpstr>
      <vt:lpstr>Source Han Sans CN Bold Bold</vt:lpstr>
      <vt:lpstr>Source Han Sans CN Medium</vt:lpstr>
      <vt:lpstr>Source Han Sans CN Regular</vt:lpstr>
      <vt:lpstr>黑体</vt:lpstr>
      <vt:lpstr>宋体</vt:lpstr>
      <vt:lpstr>微软雅黑</vt:lpstr>
      <vt:lpstr>Arial</vt:lpstr>
      <vt:lpstr>Calibri</vt:lpstr>
      <vt:lpstr>Wingdings</vt:lpstr>
      <vt:lpstr>20_BasicBlack</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lulu</dc:creator>
  <cp:lastModifiedBy>lulu</cp:lastModifiedBy>
  <cp:revision>74</cp:revision>
  <dcterms:created xsi:type="dcterms:W3CDTF">2024-11-02T12:12:00Z</dcterms:created>
  <dcterms:modified xsi:type="dcterms:W3CDTF">2024-11-15T12:44:07Z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388F01512E74481C95C46AA157C71D40_12</vt:lpwstr>
  </property>
  <property fmtid="{D5CDD505-2E9C-101B-9397-08002B2CF9AE}" pid="3" name="KSOProductBuildVer">
    <vt:lpwstr>2052-12.1.0.18888</vt:lpwstr>
  </property>
</Properties>
</file>